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embeddedFontLst>
    <p:embeddedFont>
      <p:font typeface="Anton"/>
      <p:regular r:id="rId28"/>
    </p:embeddedFont>
    <p:embeddedFont>
      <p:font typeface="Roboto"/>
      <p:regular r:id="rId29"/>
      <p:bold r:id="rId30"/>
      <p:italic r:id="rId31"/>
      <p:boldItalic r:id="rId32"/>
    </p:embeddedFont>
    <p:embeddedFont>
      <p:font typeface="Bebas Neue"/>
      <p:regular r:id="rId33"/>
    </p:embeddedFont>
    <p:embeddedFont>
      <p:font typeface="Rubik"/>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Anton-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7.xml"/><Relationship Id="rId33" Type="http://schemas.openxmlformats.org/officeDocument/2006/relationships/font" Target="fonts/BebasNeue-regular.fntdata"/><Relationship Id="rId10" Type="http://schemas.openxmlformats.org/officeDocument/2006/relationships/slide" Target="slides/slide6.xml"/><Relationship Id="rId32" Type="http://schemas.openxmlformats.org/officeDocument/2006/relationships/font" Target="fonts/Roboto-boldItalic.fntdata"/><Relationship Id="rId13" Type="http://schemas.openxmlformats.org/officeDocument/2006/relationships/slide" Target="slides/slide9.xml"/><Relationship Id="rId35" Type="http://schemas.openxmlformats.org/officeDocument/2006/relationships/font" Target="fonts/Rubik-bold.fntdata"/><Relationship Id="rId12" Type="http://schemas.openxmlformats.org/officeDocument/2006/relationships/slide" Target="slides/slide8.xml"/><Relationship Id="rId34" Type="http://schemas.openxmlformats.org/officeDocument/2006/relationships/font" Target="fonts/Rubik-regular.fntdata"/><Relationship Id="rId15" Type="http://schemas.openxmlformats.org/officeDocument/2006/relationships/slide" Target="slides/slide11.xml"/><Relationship Id="rId37" Type="http://schemas.openxmlformats.org/officeDocument/2006/relationships/font" Target="fonts/Rubik-boldItalic.fntdata"/><Relationship Id="rId14" Type="http://schemas.openxmlformats.org/officeDocument/2006/relationships/slide" Target="slides/slide10.xml"/><Relationship Id="rId36" Type="http://schemas.openxmlformats.org/officeDocument/2006/relationships/font" Target="fonts/Rubik-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a87c0b90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2a87c0b90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7615b488b8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7615b488b8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3761c804cda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3761c804cda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7615b488b8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37615b488b8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37615b488b8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37615b488b8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3761c804cda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3761c804cda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3761c804cda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3761c804cda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761c804cd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761c804cd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744b5b1a0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3744b5b1a0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They can </a:t>
            </a:r>
            <a:r>
              <a:rPr lang="en"/>
              <a:t>adjust</a:t>
            </a:r>
            <a:r>
              <a:rPr lang="en"/>
              <a:t> their budget, in terms of police needed, installing more security cameras, building safer infrastructure</a:t>
            </a:r>
            <a:endParaRPr/>
          </a:p>
          <a:p>
            <a:pPr indent="0" lvl="0" marL="0" rtl="0" algn="l">
              <a:spcBef>
                <a:spcPts val="0"/>
              </a:spcBef>
              <a:spcAft>
                <a:spcPts val="0"/>
              </a:spcAft>
              <a:buNone/>
            </a:pPr>
            <a:r>
              <a:rPr lang="en"/>
              <a:t>Geographic analysis reveals crime patterns</a:t>
            </a:r>
            <a:endParaRPr/>
          </a:p>
          <a:p>
            <a:pPr indent="0" lvl="0" marL="0" rtl="0" algn="l">
              <a:spcBef>
                <a:spcPts val="0"/>
              </a:spcBef>
              <a:spcAft>
                <a:spcPts val="0"/>
              </a:spcAft>
              <a:buNone/>
            </a:pPr>
            <a:r>
              <a:rPr lang="en"/>
              <a:t>Ways to improve public safety, </a:t>
            </a:r>
            <a:endParaRPr/>
          </a:p>
          <a:p>
            <a:pPr indent="0" lvl="0" marL="0" rtl="0" algn="l">
              <a:spcBef>
                <a:spcPts val="0"/>
              </a:spcBef>
              <a:spcAft>
                <a:spcPts val="0"/>
              </a:spcAft>
              <a:buNone/>
            </a:pPr>
            <a:r>
              <a:rPr lang="en"/>
              <a:t>Partner</a:t>
            </a:r>
            <a:r>
              <a:rPr lang="en"/>
              <a:t> with community organizations or drug code enforcement officers to ensure urban planners includes crime prevention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744b5b1a00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3744b5b1a00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sz="1350">
                <a:solidFill>
                  <a:srgbClr val="EEF0FF"/>
                </a:solidFill>
                <a:highlight>
                  <a:srgbClr val="1F1F1F"/>
                </a:highlight>
                <a:latin typeface="Roboto"/>
                <a:ea typeface="Roboto"/>
                <a:cs typeface="Roboto"/>
                <a:sym typeface="Roboto"/>
              </a:rPr>
              <a:t>Police departments benefit from </a:t>
            </a:r>
            <a:r>
              <a:rPr lang="en" sz="1350">
                <a:solidFill>
                  <a:schemeClr val="dk1"/>
                </a:solidFill>
                <a:latin typeface="Roboto"/>
                <a:ea typeface="Roboto"/>
                <a:cs typeface="Roboto"/>
                <a:sym typeface="Roboto"/>
              </a:rPr>
              <a:t>increased community trust, improved crime prevention, and greater resource allocation</a:t>
            </a:r>
            <a:endParaRPr/>
          </a:p>
          <a:p>
            <a:pPr indent="0" lvl="0" marL="0" rtl="0" algn="l">
              <a:spcBef>
                <a:spcPts val="0"/>
              </a:spcBef>
              <a:spcAft>
                <a:spcPts val="0"/>
              </a:spcAft>
              <a:buNone/>
            </a:pPr>
            <a:r>
              <a:rPr lang="en"/>
              <a:t>Know what to look out for, how to prevent certain types of crime, where to allocate resources, who will benefit from it</a:t>
            </a:r>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Everyone and everything benefits from a safer city. Residents experience an enhanced quality of life and have a greater peace of mind.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Safe neighborhoods foster a greater sense of community, and social interaction and participation in local activities is increased.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Mental and physical health benefits due to reduced fear of crime and a higher sense of security.</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 Businesses will thrive as well from this, leading to economic growth.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The city will have a greater reputation, which leads to more tourism as well. All in all, a safer city will lead to only positive changes.</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7441581ff8_4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8" name="Google Shape;908;g37441581ff8_4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can remove any challenges residents may face with reporting crime, perhaps implementing automation.</a:t>
            </a:r>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Quality and well-curated data is crucial to improve, This ensures public safety solutions are designed to meet specific community needs.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7441581ff8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7441581ff8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7441581ff8_4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37441581ff8_4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2008-2024</a:t>
            </a:r>
            <a:endParaRPr/>
          </a:p>
          <a:p>
            <a:pPr indent="0" lvl="0" marL="0" rtl="0" algn="l">
              <a:spcBef>
                <a:spcPts val="0"/>
              </a:spcBef>
              <a:spcAft>
                <a:spcPts val="0"/>
              </a:spcAft>
              <a:buNone/>
            </a:pPr>
            <a:r>
              <a:rPr lang="en"/>
              <a:t>We ran into issues with google colab crashing because we had limited ram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37615b488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37615b488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761c804c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3761c804c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54dda1946d_6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3" name="Google Shape;933;g54dda1946d_6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761c804cda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3761c804cda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7441581f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7441581f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g37441581ff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8" name="Google Shape;728;g37441581ff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7441581ff8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37441581ff8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7441581ff8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7441581ff8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761c804cda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3761c804cda_0_21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7441581ff8_4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37441581ff8_4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713220" y="1294250"/>
            <a:ext cx="3954000" cy="20139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0" name="Google Shape;10;p2"/>
          <p:cNvSpPr txBox="1"/>
          <p:nvPr>
            <p:ph idx="1" type="subTitle"/>
          </p:nvPr>
        </p:nvSpPr>
        <p:spPr>
          <a:xfrm>
            <a:off x="713220" y="3373438"/>
            <a:ext cx="3954000" cy="475800"/>
          </a:xfrm>
          <a:prstGeom prst="rect">
            <a:avLst/>
          </a:prstGeom>
          <a:noFill/>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11" name="Google Shape;11;p2"/>
          <p:cNvGrpSpPr/>
          <p:nvPr/>
        </p:nvGrpSpPr>
        <p:grpSpPr>
          <a:xfrm>
            <a:off x="-1010450" y="-635293"/>
            <a:ext cx="2386752" cy="6307392"/>
            <a:chOff x="-1010450" y="-635293"/>
            <a:chExt cx="2386752" cy="6307392"/>
          </a:xfrm>
        </p:grpSpPr>
        <p:sp>
          <p:nvSpPr>
            <p:cNvPr id="12" name="Google Shape;12;p2"/>
            <p:cNvSpPr/>
            <p:nvPr/>
          </p:nvSpPr>
          <p:spPr>
            <a:xfrm flipH="1">
              <a:off x="-1010450" y="2995988"/>
              <a:ext cx="2386752" cy="2676111"/>
            </a:xfrm>
            <a:custGeom>
              <a:rect b="b" l="l" r="r" t="t"/>
              <a:pathLst>
                <a:path extrusionOk="0" h="173127" w="136757">
                  <a:moveTo>
                    <a:pt x="134980" y="47878"/>
                  </a:moveTo>
                  <a:cubicBezTo>
                    <a:pt x="130469" y="22474"/>
                    <a:pt x="111781" y="1080"/>
                    <a:pt x="102721" y="26"/>
                  </a:cubicBezTo>
                  <a:cubicBezTo>
                    <a:pt x="93662" y="-1028"/>
                    <a:pt x="90466" y="30760"/>
                    <a:pt x="80623" y="41555"/>
                  </a:cubicBezTo>
                  <a:cubicBezTo>
                    <a:pt x="70781" y="52350"/>
                    <a:pt x="49318" y="52223"/>
                    <a:pt x="43666" y="64796"/>
                  </a:cubicBezTo>
                  <a:cubicBezTo>
                    <a:pt x="38015" y="77369"/>
                    <a:pt x="53953" y="102896"/>
                    <a:pt x="46714" y="116993"/>
                  </a:cubicBezTo>
                  <a:cubicBezTo>
                    <a:pt x="39475" y="131090"/>
                    <a:pt x="2641" y="140687"/>
                    <a:pt x="232" y="149378"/>
                  </a:cubicBezTo>
                  <a:cubicBezTo>
                    <a:pt x="-2177" y="158069"/>
                    <a:pt x="14562" y="165413"/>
                    <a:pt x="32261" y="169139"/>
                  </a:cubicBezTo>
                  <a:cubicBezTo>
                    <a:pt x="49960" y="172865"/>
                    <a:pt x="90172" y="174516"/>
                    <a:pt x="106427" y="171735"/>
                  </a:cubicBezTo>
                  <a:cubicBezTo>
                    <a:pt x="122682" y="168954"/>
                    <a:pt x="125030" y="173095"/>
                    <a:pt x="129789" y="152452"/>
                  </a:cubicBezTo>
                  <a:cubicBezTo>
                    <a:pt x="134548" y="131809"/>
                    <a:pt x="139491" y="73282"/>
                    <a:pt x="134980" y="47878"/>
                  </a:cubicBezTo>
                  <a:close/>
                </a:path>
              </a:pathLst>
            </a:custGeom>
            <a:solidFill>
              <a:srgbClr val="604848">
                <a:alpha val="10000"/>
              </a:srgbClr>
            </a:solidFill>
            <a:ln>
              <a:noFill/>
            </a:ln>
          </p:spPr>
        </p:sp>
        <p:sp>
          <p:nvSpPr>
            <p:cNvPr id="13" name="Google Shape;13;p2"/>
            <p:cNvSpPr/>
            <p:nvPr/>
          </p:nvSpPr>
          <p:spPr>
            <a:xfrm rot="5400000">
              <a:off x="-139405" y="-976204"/>
              <a:ext cx="1174787" cy="1856609"/>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grpSp>
      <p:grpSp>
        <p:nvGrpSpPr>
          <p:cNvPr id="14" name="Google Shape;14;p2"/>
          <p:cNvGrpSpPr/>
          <p:nvPr/>
        </p:nvGrpSpPr>
        <p:grpSpPr>
          <a:xfrm>
            <a:off x="730100" y="264600"/>
            <a:ext cx="7715400" cy="4614325"/>
            <a:chOff x="730100" y="264600"/>
            <a:chExt cx="7715400" cy="4614325"/>
          </a:xfrm>
        </p:grpSpPr>
        <p:cxnSp>
          <p:nvCxnSpPr>
            <p:cNvPr id="15" name="Google Shape;15;p2"/>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6" name="Google Shape;16;p2"/>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17" name="Google Shape;17;p2"/>
          <p:cNvGrpSpPr/>
          <p:nvPr/>
        </p:nvGrpSpPr>
        <p:grpSpPr>
          <a:xfrm flipH="1" rot="-5400000">
            <a:off x="217075" y="314500"/>
            <a:ext cx="301500" cy="363450"/>
            <a:chOff x="209463" y="978325"/>
            <a:chExt cx="301500" cy="363450"/>
          </a:xfrm>
        </p:grpSpPr>
        <p:sp>
          <p:nvSpPr>
            <p:cNvPr id="18" name="Google Shape;18;p2"/>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9" name="Google Shape;19;p2"/>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9" name="Shape 99"/>
        <p:cNvGrpSpPr/>
        <p:nvPr/>
      </p:nvGrpSpPr>
      <p:grpSpPr>
        <a:xfrm>
          <a:off x="0" y="0"/>
          <a:ext cx="0" cy="0"/>
          <a:chOff x="0" y="0"/>
          <a:chExt cx="0" cy="0"/>
        </a:xfrm>
      </p:grpSpPr>
      <p:sp>
        <p:nvSpPr>
          <p:cNvPr id="100" name="Google Shape;100;p11"/>
          <p:cNvSpPr txBox="1"/>
          <p:nvPr>
            <p:ph hasCustomPrompt="1" type="title"/>
          </p:nvPr>
        </p:nvSpPr>
        <p:spPr>
          <a:xfrm>
            <a:off x="1841700" y="1185050"/>
            <a:ext cx="5460600" cy="1070400"/>
          </a:xfrm>
          <a:prstGeom prst="rect">
            <a:avLst/>
          </a:prstGeom>
          <a:solidFill>
            <a:schemeClr val="dk1"/>
          </a:solidFill>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01" name="Google Shape;101;p11"/>
          <p:cNvSpPr txBox="1"/>
          <p:nvPr>
            <p:ph idx="1" type="subTitle"/>
          </p:nvPr>
        </p:nvSpPr>
        <p:spPr>
          <a:xfrm>
            <a:off x="1841700" y="2352148"/>
            <a:ext cx="5460600" cy="497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1600"/>
              </a:spcBef>
              <a:spcAft>
                <a:spcPts val="0"/>
              </a:spcAft>
              <a:buSzPts val="1600"/>
              <a:buNone/>
              <a:defRPr sz="1600"/>
            </a:lvl3pPr>
            <a:lvl4pPr lvl="3" rtl="0" algn="ctr">
              <a:lnSpc>
                <a:spcPct val="100000"/>
              </a:lnSpc>
              <a:spcBef>
                <a:spcPts val="1600"/>
              </a:spcBef>
              <a:spcAft>
                <a:spcPts val="0"/>
              </a:spcAft>
              <a:buSzPts val="1600"/>
              <a:buNone/>
              <a:defRPr sz="1600"/>
            </a:lvl4pPr>
            <a:lvl5pPr lvl="4" rtl="0" algn="ctr">
              <a:lnSpc>
                <a:spcPct val="100000"/>
              </a:lnSpc>
              <a:spcBef>
                <a:spcPts val="1600"/>
              </a:spcBef>
              <a:spcAft>
                <a:spcPts val="0"/>
              </a:spcAft>
              <a:buSzPts val="1600"/>
              <a:buNone/>
              <a:defRPr sz="1600"/>
            </a:lvl5pPr>
            <a:lvl6pPr lvl="5" rtl="0" algn="ctr">
              <a:lnSpc>
                <a:spcPct val="100000"/>
              </a:lnSpc>
              <a:spcBef>
                <a:spcPts val="1600"/>
              </a:spcBef>
              <a:spcAft>
                <a:spcPts val="0"/>
              </a:spcAft>
              <a:buSzPts val="1600"/>
              <a:buNone/>
              <a:defRPr sz="1600"/>
            </a:lvl6pPr>
            <a:lvl7pPr lvl="6" rtl="0" algn="ctr">
              <a:lnSpc>
                <a:spcPct val="100000"/>
              </a:lnSpc>
              <a:spcBef>
                <a:spcPts val="1600"/>
              </a:spcBef>
              <a:spcAft>
                <a:spcPts val="0"/>
              </a:spcAft>
              <a:buSzPts val="1600"/>
              <a:buNone/>
              <a:defRPr sz="1600"/>
            </a:lvl7pPr>
            <a:lvl8pPr lvl="7" rtl="0" algn="ctr">
              <a:lnSpc>
                <a:spcPct val="100000"/>
              </a:lnSpc>
              <a:spcBef>
                <a:spcPts val="1600"/>
              </a:spcBef>
              <a:spcAft>
                <a:spcPts val="0"/>
              </a:spcAft>
              <a:buSzPts val="1600"/>
              <a:buNone/>
              <a:defRPr sz="1600"/>
            </a:lvl8pPr>
            <a:lvl9pPr lvl="8" rtl="0" algn="ctr">
              <a:lnSpc>
                <a:spcPct val="100000"/>
              </a:lnSpc>
              <a:spcBef>
                <a:spcPts val="1600"/>
              </a:spcBef>
              <a:spcAft>
                <a:spcPts val="1600"/>
              </a:spcAft>
              <a:buSzPts val="1600"/>
              <a:buNone/>
              <a:defRPr sz="1600"/>
            </a:lvl9pPr>
          </a:lstStyle>
          <a:p/>
        </p:txBody>
      </p:sp>
      <p:cxnSp>
        <p:nvCxnSpPr>
          <p:cNvPr id="102" name="Google Shape;102;p11"/>
          <p:cNvCxnSpPr/>
          <p:nvPr/>
        </p:nvCxnSpPr>
        <p:spPr>
          <a:xfrm rot="10800000">
            <a:off x="730150" y="4878925"/>
            <a:ext cx="1608900" cy="0"/>
          </a:xfrm>
          <a:prstGeom prst="straightConnector1">
            <a:avLst/>
          </a:prstGeom>
          <a:noFill/>
          <a:ln cap="flat" cmpd="sng" w="9525">
            <a:solidFill>
              <a:schemeClr val="accent1"/>
            </a:solidFill>
            <a:prstDash val="solid"/>
            <a:round/>
            <a:headEnd len="med" w="med" type="oval"/>
            <a:tailEnd len="med" w="med" type="oval"/>
          </a:ln>
        </p:spPr>
      </p:cxnSp>
      <p:cxnSp>
        <p:nvCxnSpPr>
          <p:cNvPr id="103" name="Google Shape;103;p11"/>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04" name="Google Shape;104;p11"/>
          <p:cNvCxnSpPr/>
          <p:nvPr/>
        </p:nvCxnSpPr>
        <p:spPr>
          <a:xfrm rot="10800000">
            <a:off x="6836600" y="4878925"/>
            <a:ext cx="1608900" cy="0"/>
          </a:xfrm>
          <a:prstGeom prst="straightConnector1">
            <a:avLst/>
          </a:prstGeom>
          <a:noFill/>
          <a:ln cap="flat" cmpd="sng" w="9525">
            <a:solidFill>
              <a:schemeClr val="accent1"/>
            </a:solidFill>
            <a:prstDash val="solid"/>
            <a:round/>
            <a:headEnd len="med" w="med" type="oval"/>
            <a:tailEnd len="med" w="med" type="oval"/>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05" name="Shape 10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106" name="Shape 106"/>
        <p:cNvGrpSpPr/>
        <p:nvPr/>
      </p:nvGrpSpPr>
      <p:grpSpPr>
        <a:xfrm>
          <a:off x="0" y="0"/>
          <a:ext cx="0" cy="0"/>
          <a:chOff x="0" y="0"/>
          <a:chExt cx="0" cy="0"/>
        </a:xfrm>
      </p:grpSpPr>
      <p:sp>
        <p:nvSpPr>
          <p:cNvPr id="107" name="Google Shape;107;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08" name="Google Shape;108;p13"/>
          <p:cNvSpPr txBox="1"/>
          <p:nvPr>
            <p:ph idx="1" type="subTitle"/>
          </p:nvPr>
        </p:nvSpPr>
        <p:spPr>
          <a:xfrm>
            <a:off x="1963649" y="2270469"/>
            <a:ext cx="2304300" cy="62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09" name="Google Shape;109;p13"/>
          <p:cNvSpPr txBox="1"/>
          <p:nvPr>
            <p:ph idx="2" type="subTitle"/>
          </p:nvPr>
        </p:nvSpPr>
        <p:spPr>
          <a:xfrm>
            <a:off x="5872323" y="2270467"/>
            <a:ext cx="2304300" cy="62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10" name="Google Shape;110;p13"/>
          <p:cNvSpPr txBox="1"/>
          <p:nvPr>
            <p:ph idx="3" type="subTitle"/>
          </p:nvPr>
        </p:nvSpPr>
        <p:spPr>
          <a:xfrm>
            <a:off x="5872327" y="3978034"/>
            <a:ext cx="2304300" cy="62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11" name="Google Shape;111;p13"/>
          <p:cNvSpPr txBox="1"/>
          <p:nvPr>
            <p:ph idx="4" type="subTitle"/>
          </p:nvPr>
        </p:nvSpPr>
        <p:spPr>
          <a:xfrm>
            <a:off x="1963648" y="3978059"/>
            <a:ext cx="2304300" cy="62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12" name="Google Shape;112;p13"/>
          <p:cNvSpPr txBox="1"/>
          <p:nvPr>
            <p:ph hasCustomPrompt="1" idx="5" type="title"/>
          </p:nvPr>
        </p:nvSpPr>
        <p:spPr>
          <a:xfrm>
            <a:off x="1119498" y="1524348"/>
            <a:ext cx="734700" cy="5727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3" name="Google Shape;113;p13"/>
          <p:cNvSpPr txBox="1"/>
          <p:nvPr>
            <p:ph hasCustomPrompt="1" idx="6" type="title"/>
          </p:nvPr>
        </p:nvSpPr>
        <p:spPr>
          <a:xfrm>
            <a:off x="5028173" y="3227251"/>
            <a:ext cx="734700" cy="5727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4" name="Google Shape;114;p13"/>
          <p:cNvSpPr txBox="1"/>
          <p:nvPr>
            <p:ph hasCustomPrompt="1" idx="7" type="title"/>
          </p:nvPr>
        </p:nvSpPr>
        <p:spPr>
          <a:xfrm>
            <a:off x="5028173" y="1524348"/>
            <a:ext cx="734700" cy="5727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5" name="Google Shape;115;p13"/>
          <p:cNvSpPr txBox="1"/>
          <p:nvPr>
            <p:ph hasCustomPrompt="1" idx="8" type="title"/>
          </p:nvPr>
        </p:nvSpPr>
        <p:spPr>
          <a:xfrm>
            <a:off x="1119498" y="3227257"/>
            <a:ext cx="734700" cy="5727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16" name="Google Shape;116;p13"/>
          <p:cNvSpPr txBox="1"/>
          <p:nvPr>
            <p:ph idx="9" type="subTitle"/>
          </p:nvPr>
        </p:nvSpPr>
        <p:spPr>
          <a:xfrm>
            <a:off x="1963648" y="1400850"/>
            <a:ext cx="2304300" cy="927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7" name="Google Shape;117;p13"/>
          <p:cNvSpPr txBox="1"/>
          <p:nvPr>
            <p:ph idx="13" type="subTitle"/>
          </p:nvPr>
        </p:nvSpPr>
        <p:spPr>
          <a:xfrm>
            <a:off x="5872324" y="1400850"/>
            <a:ext cx="2304300" cy="927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8" name="Google Shape;118;p13"/>
          <p:cNvSpPr txBox="1"/>
          <p:nvPr>
            <p:ph idx="14" type="subTitle"/>
          </p:nvPr>
        </p:nvSpPr>
        <p:spPr>
          <a:xfrm>
            <a:off x="1963648" y="3103675"/>
            <a:ext cx="2304300" cy="927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119" name="Google Shape;119;p13"/>
          <p:cNvSpPr txBox="1"/>
          <p:nvPr>
            <p:ph idx="15" type="subTitle"/>
          </p:nvPr>
        </p:nvSpPr>
        <p:spPr>
          <a:xfrm>
            <a:off x="5872324" y="3103728"/>
            <a:ext cx="2304300" cy="9270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120" name="Google Shape;120;p13"/>
          <p:cNvGrpSpPr/>
          <p:nvPr/>
        </p:nvGrpSpPr>
        <p:grpSpPr>
          <a:xfrm>
            <a:off x="730100" y="264600"/>
            <a:ext cx="7715400" cy="4614325"/>
            <a:chOff x="730100" y="264600"/>
            <a:chExt cx="7715400" cy="4614325"/>
          </a:xfrm>
        </p:grpSpPr>
        <p:cxnSp>
          <p:nvCxnSpPr>
            <p:cNvPr id="121" name="Google Shape;121;p13"/>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22" name="Google Shape;122;p13"/>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123" name="Google Shape;123;p13"/>
          <p:cNvGrpSpPr/>
          <p:nvPr/>
        </p:nvGrpSpPr>
        <p:grpSpPr>
          <a:xfrm>
            <a:off x="-500675" y="-265825"/>
            <a:ext cx="10073425" cy="5795451"/>
            <a:chOff x="-500675" y="-265825"/>
            <a:chExt cx="10073425" cy="5795451"/>
          </a:xfrm>
        </p:grpSpPr>
        <p:sp>
          <p:nvSpPr>
            <p:cNvPr id="124" name="Google Shape;124;p13"/>
            <p:cNvSpPr/>
            <p:nvPr/>
          </p:nvSpPr>
          <p:spPr>
            <a:xfrm rot="5400000">
              <a:off x="-1798389" y="3223412"/>
              <a:ext cx="3603929" cy="1008500"/>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sp>
          <p:nvSpPr>
            <p:cNvPr id="125" name="Google Shape;125;p13"/>
            <p:cNvSpPr/>
            <p:nvPr/>
          </p:nvSpPr>
          <p:spPr>
            <a:xfrm rot="5400000">
              <a:off x="7840799" y="457626"/>
              <a:ext cx="2455403" cy="1008500"/>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26" name="Shape 126"/>
        <p:cNvGrpSpPr/>
        <p:nvPr/>
      </p:nvGrpSpPr>
      <p:grpSpPr>
        <a:xfrm>
          <a:off x="0" y="0"/>
          <a:ext cx="0" cy="0"/>
          <a:chOff x="0" y="0"/>
          <a:chExt cx="0" cy="0"/>
        </a:xfrm>
      </p:grpSpPr>
      <p:sp>
        <p:nvSpPr>
          <p:cNvPr id="127" name="Google Shape;127;p1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128" name="Google Shape;128;p14"/>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29" name="Google Shape;129;p14"/>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nvGrpSpPr>
          <p:cNvPr id="130" name="Google Shape;130;p14"/>
          <p:cNvGrpSpPr/>
          <p:nvPr/>
        </p:nvGrpSpPr>
        <p:grpSpPr>
          <a:xfrm>
            <a:off x="-1262041" y="-735747"/>
            <a:ext cx="13195966" cy="6703241"/>
            <a:chOff x="-1262041" y="-735747"/>
            <a:chExt cx="13195966" cy="6703241"/>
          </a:xfrm>
        </p:grpSpPr>
        <p:sp>
          <p:nvSpPr>
            <p:cNvPr id="131" name="Google Shape;131;p14"/>
            <p:cNvSpPr/>
            <p:nvPr/>
          </p:nvSpPr>
          <p:spPr>
            <a:xfrm>
              <a:off x="8007800" y="3265951"/>
              <a:ext cx="2386752" cy="2676111"/>
            </a:xfrm>
            <a:custGeom>
              <a:rect b="b" l="l" r="r" t="t"/>
              <a:pathLst>
                <a:path extrusionOk="0" h="173127" w="136757">
                  <a:moveTo>
                    <a:pt x="134980" y="47878"/>
                  </a:moveTo>
                  <a:cubicBezTo>
                    <a:pt x="130469" y="22474"/>
                    <a:pt x="111781" y="1080"/>
                    <a:pt x="102721" y="26"/>
                  </a:cubicBezTo>
                  <a:cubicBezTo>
                    <a:pt x="93662" y="-1028"/>
                    <a:pt x="90466" y="30760"/>
                    <a:pt x="80623" y="41555"/>
                  </a:cubicBezTo>
                  <a:cubicBezTo>
                    <a:pt x="70781" y="52350"/>
                    <a:pt x="49318" y="52223"/>
                    <a:pt x="43666" y="64796"/>
                  </a:cubicBezTo>
                  <a:cubicBezTo>
                    <a:pt x="38015" y="77369"/>
                    <a:pt x="53953" y="102896"/>
                    <a:pt x="46714" y="116993"/>
                  </a:cubicBezTo>
                  <a:cubicBezTo>
                    <a:pt x="39475" y="131090"/>
                    <a:pt x="2641" y="140687"/>
                    <a:pt x="232" y="149378"/>
                  </a:cubicBezTo>
                  <a:cubicBezTo>
                    <a:pt x="-2177" y="158069"/>
                    <a:pt x="14562" y="165413"/>
                    <a:pt x="32261" y="169139"/>
                  </a:cubicBezTo>
                  <a:cubicBezTo>
                    <a:pt x="49960" y="172865"/>
                    <a:pt x="90172" y="174516"/>
                    <a:pt x="106427" y="171735"/>
                  </a:cubicBezTo>
                  <a:cubicBezTo>
                    <a:pt x="122682" y="168954"/>
                    <a:pt x="125030" y="173095"/>
                    <a:pt x="129789" y="152452"/>
                  </a:cubicBezTo>
                  <a:cubicBezTo>
                    <a:pt x="134548" y="131809"/>
                    <a:pt x="139491" y="73282"/>
                    <a:pt x="134980" y="47878"/>
                  </a:cubicBezTo>
                  <a:close/>
                </a:path>
              </a:pathLst>
            </a:custGeom>
            <a:solidFill>
              <a:srgbClr val="604848">
                <a:alpha val="10000"/>
              </a:srgbClr>
            </a:solidFill>
            <a:ln>
              <a:noFill/>
            </a:ln>
          </p:spPr>
        </p:sp>
        <p:sp>
          <p:nvSpPr>
            <p:cNvPr id="132" name="Google Shape;132;p14"/>
            <p:cNvSpPr/>
            <p:nvPr/>
          </p:nvSpPr>
          <p:spPr>
            <a:xfrm rot="5934544">
              <a:off x="-1515837" y="3455863"/>
              <a:ext cx="2842634" cy="1917945"/>
            </a:xfrm>
            <a:custGeom>
              <a:rect b="b" l="l" r="r" t="t"/>
              <a:pathLst>
                <a:path extrusionOk="0" h="139427" w="222619">
                  <a:moveTo>
                    <a:pt x="60518" y="85446"/>
                  </a:moveTo>
                  <a:cubicBezTo>
                    <a:pt x="42723" y="74684"/>
                    <a:pt x="1973" y="65024"/>
                    <a:pt x="83" y="57169"/>
                  </a:cubicBezTo>
                  <a:cubicBezTo>
                    <a:pt x="-1806" y="49314"/>
                    <a:pt x="28822" y="40214"/>
                    <a:pt x="49181" y="38316"/>
                  </a:cubicBezTo>
                  <a:cubicBezTo>
                    <a:pt x="69540" y="36418"/>
                    <a:pt x="103646" y="51474"/>
                    <a:pt x="122238" y="45779"/>
                  </a:cubicBezTo>
                  <a:cubicBezTo>
                    <a:pt x="140830" y="40084"/>
                    <a:pt x="147704" y="10887"/>
                    <a:pt x="160731" y="4144"/>
                  </a:cubicBezTo>
                  <a:cubicBezTo>
                    <a:pt x="173758" y="-2599"/>
                    <a:pt x="190280" y="-320"/>
                    <a:pt x="200402" y="5322"/>
                  </a:cubicBezTo>
                  <a:cubicBezTo>
                    <a:pt x="210524" y="10964"/>
                    <a:pt x="219058" y="25703"/>
                    <a:pt x="221464" y="37996"/>
                  </a:cubicBezTo>
                  <a:cubicBezTo>
                    <a:pt x="223870" y="50290"/>
                    <a:pt x="222903" y="64464"/>
                    <a:pt x="214837" y="79083"/>
                  </a:cubicBezTo>
                  <a:cubicBezTo>
                    <a:pt x="206771" y="93702"/>
                    <a:pt x="186119" y="115666"/>
                    <a:pt x="173066" y="125712"/>
                  </a:cubicBezTo>
                  <a:cubicBezTo>
                    <a:pt x="160013" y="135758"/>
                    <a:pt x="147555" y="140023"/>
                    <a:pt x="136519" y="139361"/>
                  </a:cubicBezTo>
                  <a:cubicBezTo>
                    <a:pt x="125483" y="138699"/>
                    <a:pt x="119519" y="130727"/>
                    <a:pt x="106852" y="121741"/>
                  </a:cubicBezTo>
                  <a:cubicBezTo>
                    <a:pt x="94185" y="112755"/>
                    <a:pt x="78313" y="96208"/>
                    <a:pt x="60518" y="85446"/>
                  </a:cubicBezTo>
                  <a:close/>
                </a:path>
              </a:pathLst>
            </a:custGeom>
            <a:solidFill>
              <a:srgbClr val="604848">
                <a:alpha val="10000"/>
              </a:srgbClr>
            </a:solidFill>
            <a:ln>
              <a:noFill/>
            </a:ln>
          </p:spPr>
        </p:sp>
        <p:sp>
          <p:nvSpPr>
            <p:cNvPr id="133" name="Google Shape;133;p14"/>
            <p:cNvSpPr/>
            <p:nvPr/>
          </p:nvSpPr>
          <p:spPr>
            <a:xfrm rot="-4499979">
              <a:off x="8889185" y="-380486"/>
              <a:ext cx="2786554" cy="2672740"/>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grpSp>
      <p:grpSp>
        <p:nvGrpSpPr>
          <p:cNvPr id="134" name="Google Shape;134;p14"/>
          <p:cNvGrpSpPr/>
          <p:nvPr/>
        </p:nvGrpSpPr>
        <p:grpSpPr>
          <a:xfrm flipH="1">
            <a:off x="140538" y="345475"/>
            <a:ext cx="8817338" cy="4097188"/>
            <a:chOff x="186100" y="345475"/>
            <a:chExt cx="8817338" cy="4097188"/>
          </a:xfrm>
        </p:grpSpPr>
        <p:sp>
          <p:nvSpPr>
            <p:cNvPr id="135" name="Google Shape;135;p14"/>
            <p:cNvSpPr/>
            <p:nvPr/>
          </p:nvSpPr>
          <p:spPr>
            <a:xfrm>
              <a:off x="8701938" y="129315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136" name="Google Shape;136;p14"/>
            <p:cNvGrpSpPr/>
            <p:nvPr/>
          </p:nvGrpSpPr>
          <p:grpSpPr>
            <a:xfrm flipH="1">
              <a:off x="8618338" y="4141163"/>
              <a:ext cx="385088" cy="301500"/>
              <a:chOff x="328125" y="4302500"/>
              <a:chExt cx="385088" cy="301500"/>
            </a:xfrm>
          </p:grpSpPr>
          <p:sp>
            <p:nvSpPr>
              <p:cNvPr id="137" name="Google Shape;137;p14"/>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38" name="Google Shape;138;p14"/>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139" name="Google Shape;139;p14"/>
            <p:cNvGrpSpPr/>
            <p:nvPr/>
          </p:nvGrpSpPr>
          <p:grpSpPr>
            <a:xfrm flipH="1" rot="-5400000">
              <a:off x="217075" y="314500"/>
              <a:ext cx="301500" cy="363450"/>
              <a:chOff x="209463" y="978325"/>
              <a:chExt cx="301500" cy="363450"/>
            </a:xfrm>
          </p:grpSpPr>
          <p:sp>
            <p:nvSpPr>
              <p:cNvPr id="140" name="Google Shape;140;p14"/>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41" name="Google Shape;141;p14"/>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142" name="Google Shape;142;p14"/>
            <p:cNvSpPr/>
            <p:nvPr/>
          </p:nvSpPr>
          <p:spPr>
            <a:xfrm>
              <a:off x="312938" y="383967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43" name="Shape 143"/>
        <p:cNvGrpSpPr/>
        <p:nvPr/>
      </p:nvGrpSpPr>
      <p:grpSpPr>
        <a:xfrm>
          <a:off x="0" y="0"/>
          <a:ext cx="0" cy="0"/>
          <a:chOff x="0" y="0"/>
          <a:chExt cx="0" cy="0"/>
        </a:xfrm>
      </p:grpSpPr>
      <p:sp>
        <p:nvSpPr>
          <p:cNvPr id="144" name="Google Shape;144;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145" name="Google Shape;145;p15"/>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46" name="Google Shape;146;p15"/>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sp>
        <p:nvSpPr>
          <p:cNvPr id="147" name="Google Shape;147;p15"/>
          <p:cNvSpPr/>
          <p:nvPr/>
        </p:nvSpPr>
        <p:spPr>
          <a:xfrm rot="5400000">
            <a:off x="-2431177" y="694094"/>
            <a:ext cx="5087282" cy="749719"/>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sp>
        <p:nvSpPr>
          <p:cNvPr id="148" name="Google Shape;148;p15"/>
          <p:cNvSpPr/>
          <p:nvPr/>
        </p:nvSpPr>
        <p:spPr>
          <a:xfrm flipH="1" rot="5400000">
            <a:off x="7270076" y="3266250"/>
            <a:ext cx="3817564" cy="1031984"/>
          </a:xfrm>
          <a:custGeom>
            <a:rect b="b" l="l" r="r" t="t"/>
            <a:pathLst>
              <a:path extrusionOk="0" h="118076" w="276585">
                <a:moveTo>
                  <a:pt x="266191" y="80557"/>
                </a:moveTo>
                <a:cubicBezTo>
                  <a:pt x="259061" y="98187"/>
                  <a:pt x="245294" y="117156"/>
                  <a:pt x="232481" y="118057"/>
                </a:cubicBezTo>
                <a:cubicBezTo>
                  <a:pt x="219669" y="118958"/>
                  <a:pt x="207247" y="87005"/>
                  <a:pt x="189316" y="85963"/>
                </a:cubicBezTo>
                <a:cubicBezTo>
                  <a:pt x="171385" y="84921"/>
                  <a:pt x="145612" y="108706"/>
                  <a:pt x="124894" y="111805"/>
                </a:cubicBezTo>
                <a:cubicBezTo>
                  <a:pt x="104177" y="114904"/>
                  <a:pt x="85635" y="106943"/>
                  <a:pt x="65011" y="104558"/>
                </a:cubicBezTo>
                <a:cubicBezTo>
                  <a:pt x="44388" y="102173"/>
                  <a:pt x="-8441" y="111215"/>
                  <a:pt x="1153" y="97494"/>
                </a:cubicBezTo>
                <a:cubicBezTo>
                  <a:pt x="10747" y="83774"/>
                  <a:pt x="91895" y="34208"/>
                  <a:pt x="122573" y="22235"/>
                </a:cubicBezTo>
                <a:cubicBezTo>
                  <a:pt x="153251" y="10262"/>
                  <a:pt x="165366" y="29185"/>
                  <a:pt x="185220" y="25657"/>
                </a:cubicBezTo>
                <a:cubicBezTo>
                  <a:pt x="205074" y="22130"/>
                  <a:pt x="226692" y="3300"/>
                  <a:pt x="241699" y="1070"/>
                </a:cubicBezTo>
                <a:cubicBezTo>
                  <a:pt x="256706" y="-1159"/>
                  <a:pt x="271180" y="-968"/>
                  <a:pt x="275262" y="12280"/>
                </a:cubicBezTo>
                <a:cubicBezTo>
                  <a:pt x="279344" y="25528"/>
                  <a:pt x="273321" y="62928"/>
                  <a:pt x="266191" y="80557"/>
                </a:cubicBezTo>
                <a:close/>
              </a:path>
            </a:pathLst>
          </a:custGeom>
          <a:solidFill>
            <a:srgbClr val="604848">
              <a:alpha val="10000"/>
            </a:srgbClr>
          </a:solidFill>
          <a:ln>
            <a:noFill/>
          </a:ln>
        </p:spPr>
      </p:sp>
      <p:grpSp>
        <p:nvGrpSpPr>
          <p:cNvPr id="149" name="Google Shape;149;p15"/>
          <p:cNvGrpSpPr/>
          <p:nvPr/>
        </p:nvGrpSpPr>
        <p:grpSpPr>
          <a:xfrm rot="10800000">
            <a:off x="-12" y="345475"/>
            <a:ext cx="9144000" cy="4097188"/>
            <a:chOff x="-12" y="345475"/>
            <a:chExt cx="9144000" cy="4097188"/>
          </a:xfrm>
        </p:grpSpPr>
        <p:sp>
          <p:nvSpPr>
            <p:cNvPr id="150" name="Google Shape;150;p15"/>
            <p:cNvSpPr/>
            <p:nvPr/>
          </p:nvSpPr>
          <p:spPr>
            <a:xfrm>
              <a:off x="8842488" y="344307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151" name="Google Shape;151;p15"/>
            <p:cNvGrpSpPr/>
            <p:nvPr/>
          </p:nvGrpSpPr>
          <p:grpSpPr>
            <a:xfrm flipH="1">
              <a:off x="8618338" y="4141163"/>
              <a:ext cx="385088" cy="301500"/>
              <a:chOff x="328125" y="4302500"/>
              <a:chExt cx="385088" cy="301500"/>
            </a:xfrm>
          </p:grpSpPr>
          <p:sp>
            <p:nvSpPr>
              <p:cNvPr id="152" name="Google Shape;152;p15"/>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53" name="Google Shape;153;p15"/>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154" name="Google Shape;154;p15"/>
            <p:cNvGrpSpPr/>
            <p:nvPr/>
          </p:nvGrpSpPr>
          <p:grpSpPr>
            <a:xfrm flipH="1" rot="-5400000">
              <a:off x="217075" y="314500"/>
              <a:ext cx="301500" cy="363450"/>
              <a:chOff x="209463" y="978325"/>
              <a:chExt cx="301500" cy="363450"/>
            </a:xfrm>
          </p:grpSpPr>
          <p:sp>
            <p:nvSpPr>
              <p:cNvPr id="155" name="Google Shape;155;p15"/>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56" name="Google Shape;156;p15"/>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157" name="Google Shape;157;p15"/>
            <p:cNvSpPr/>
            <p:nvPr/>
          </p:nvSpPr>
          <p:spPr>
            <a:xfrm>
              <a:off x="-12" y="89855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spTree>
      <p:nvGrpSpPr>
        <p:cNvPr id="158" name="Shape 158"/>
        <p:cNvGrpSpPr/>
        <p:nvPr/>
      </p:nvGrpSpPr>
      <p:grpSpPr>
        <a:xfrm>
          <a:off x="0" y="0"/>
          <a:ext cx="0" cy="0"/>
          <a:chOff x="0" y="0"/>
          <a:chExt cx="0" cy="0"/>
        </a:xfrm>
      </p:grpSpPr>
      <p:sp>
        <p:nvSpPr>
          <p:cNvPr id="159" name="Google Shape;159;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160" name="Google Shape;160;p16"/>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161" name="Google Shape;161;p16"/>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sp>
        <p:nvSpPr>
          <p:cNvPr id="162" name="Google Shape;162;p16"/>
          <p:cNvSpPr/>
          <p:nvPr/>
        </p:nvSpPr>
        <p:spPr>
          <a:xfrm rot="-472317">
            <a:off x="8762647" y="2757334"/>
            <a:ext cx="4209882" cy="2636662"/>
          </a:xfrm>
          <a:custGeom>
            <a:rect b="b" l="l" r="r" t="t"/>
            <a:pathLst>
              <a:path extrusionOk="0" h="139427" w="222619">
                <a:moveTo>
                  <a:pt x="60518" y="85446"/>
                </a:moveTo>
                <a:cubicBezTo>
                  <a:pt x="42723" y="74684"/>
                  <a:pt x="1973" y="65024"/>
                  <a:pt x="83" y="57169"/>
                </a:cubicBezTo>
                <a:cubicBezTo>
                  <a:pt x="-1806" y="49314"/>
                  <a:pt x="28822" y="40214"/>
                  <a:pt x="49181" y="38316"/>
                </a:cubicBezTo>
                <a:cubicBezTo>
                  <a:pt x="69540" y="36418"/>
                  <a:pt x="103646" y="51474"/>
                  <a:pt x="122238" y="45779"/>
                </a:cubicBezTo>
                <a:cubicBezTo>
                  <a:pt x="140830" y="40084"/>
                  <a:pt x="147704" y="10887"/>
                  <a:pt x="160731" y="4144"/>
                </a:cubicBezTo>
                <a:cubicBezTo>
                  <a:pt x="173758" y="-2599"/>
                  <a:pt x="190280" y="-320"/>
                  <a:pt x="200402" y="5322"/>
                </a:cubicBezTo>
                <a:cubicBezTo>
                  <a:pt x="210524" y="10964"/>
                  <a:pt x="219058" y="25703"/>
                  <a:pt x="221464" y="37996"/>
                </a:cubicBezTo>
                <a:cubicBezTo>
                  <a:pt x="223870" y="50290"/>
                  <a:pt x="222903" y="64464"/>
                  <a:pt x="214837" y="79083"/>
                </a:cubicBezTo>
                <a:cubicBezTo>
                  <a:pt x="206771" y="93702"/>
                  <a:pt x="186119" y="115666"/>
                  <a:pt x="173066" y="125712"/>
                </a:cubicBezTo>
                <a:cubicBezTo>
                  <a:pt x="160013" y="135758"/>
                  <a:pt x="147555" y="140023"/>
                  <a:pt x="136519" y="139361"/>
                </a:cubicBezTo>
                <a:cubicBezTo>
                  <a:pt x="125483" y="138699"/>
                  <a:pt x="119519" y="130727"/>
                  <a:pt x="106852" y="121741"/>
                </a:cubicBezTo>
                <a:cubicBezTo>
                  <a:pt x="94185" y="112755"/>
                  <a:pt x="78313" y="96208"/>
                  <a:pt x="60518" y="85446"/>
                </a:cubicBezTo>
                <a:close/>
              </a:path>
            </a:pathLst>
          </a:custGeom>
          <a:solidFill>
            <a:srgbClr val="604848">
              <a:alpha val="10000"/>
            </a:srgbClr>
          </a:solidFill>
          <a:ln>
            <a:noFill/>
          </a:ln>
        </p:spPr>
      </p:sp>
      <p:sp>
        <p:nvSpPr>
          <p:cNvPr id="163" name="Google Shape;163;p16"/>
          <p:cNvSpPr/>
          <p:nvPr/>
        </p:nvSpPr>
        <p:spPr>
          <a:xfrm>
            <a:off x="8570322" y="-243175"/>
            <a:ext cx="5036554" cy="3012969"/>
          </a:xfrm>
          <a:custGeom>
            <a:rect b="b" l="l" r="r" t="t"/>
            <a:pathLst>
              <a:path extrusionOk="0" h="187170" w="312878">
                <a:moveTo>
                  <a:pt x="12176" y="82878"/>
                </a:moveTo>
                <a:cubicBezTo>
                  <a:pt x="18722" y="53026"/>
                  <a:pt x="29917" y="0"/>
                  <a:pt x="47919" y="0"/>
                </a:cubicBezTo>
                <a:cubicBezTo>
                  <a:pt x="65922" y="0"/>
                  <a:pt x="109062" y="61406"/>
                  <a:pt x="120191" y="82878"/>
                </a:cubicBezTo>
                <a:cubicBezTo>
                  <a:pt x="131320" y="104350"/>
                  <a:pt x="99766" y="122876"/>
                  <a:pt x="114692" y="128833"/>
                </a:cubicBezTo>
                <a:cubicBezTo>
                  <a:pt x="129618" y="134790"/>
                  <a:pt x="191613" y="115413"/>
                  <a:pt x="209746" y="118621"/>
                </a:cubicBezTo>
                <a:cubicBezTo>
                  <a:pt x="227880" y="121829"/>
                  <a:pt x="206669" y="140094"/>
                  <a:pt x="223493" y="148080"/>
                </a:cubicBezTo>
                <a:cubicBezTo>
                  <a:pt x="240317" y="156067"/>
                  <a:pt x="327712" y="161172"/>
                  <a:pt x="310691" y="166540"/>
                </a:cubicBezTo>
                <a:cubicBezTo>
                  <a:pt x="293671" y="171908"/>
                  <a:pt x="171712" y="178193"/>
                  <a:pt x="121370" y="180288"/>
                </a:cubicBezTo>
                <a:cubicBezTo>
                  <a:pt x="71028" y="182383"/>
                  <a:pt x="26840" y="195345"/>
                  <a:pt x="8641" y="179110"/>
                </a:cubicBezTo>
                <a:cubicBezTo>
                  <a:pt x="-9558" y="162875"/>
                  <a:pt x="5630" y="112730"/>
                  <a:pt x="12176" y="82878"/>
                </a:cubicBezTo>
                <a:close/>
              </a:path>
            </a:pathLst>
          </a:custGeom>
          <a:solidFill>
            <a:srgbClr val="604848">
              <a:alpha val="10000"/>
            </a:srgbClr>
          </a:solidFill>
          <a:ln>
            <a:noFill/>
          </a:ln>
        </p:spPr>
      </p:sp>
      <p:sp>
        <p:nvSpPr>
          <p:cNvPr id="164" name="Google Shape;164;p16"/>
          <p:cNvSpPr/>
          <p:nvPr/>
        </p:nvSpPr>
        <p:spPr>
          <a:xfrm>
            <a:off x="-1007911" y="3505676"/>
            <a:ext cx="2675685" cy="2746508"/>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grpSp>
        <p:nvGrpSpPr>
          <p:cNvPr id="165" name="Google Shape;165;p16"/>
          <p:cNvGrpSpPr/>
          <p:nvPr/>
        </p:nvGrpSpPr>
        <p:grpSpPr>
          <a:xfrm>
            <a:off x="186100" y="345475"/>
            <a:ext cx="8817325" cy="4097188"/>
            <a:chOff x="186100" y="345475"/>
            <a:chExt cx="8817325" cy="4097188"/>
          </a:xfrm>
        </p:grpSpPr>
        <p:sp>
          <p:nvSpPr>
            <p:cNvPr id="166" name="Google Shape;166;p16"/>
            <p:cNvSpPr/>
            <p:nvPr/>
          </p:nvSpPr>
          <p:spPr>
            <a:xfrm>
              <a:off x="8570313" y="37016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167" name="Google Shape;167;p16"/>
            <p:cNvGrpSpPr/>
            <p:nvPr/>
          </p:nvGrpSpPr>
          <p:grpSpPr>
            <a:xfrm flipH="1">
              <a:off x="8618338" y="4141163"/>
              <a:ext cx="385088" cy="301500"/>
              <a:chOff x="328125" y="4302500"/>
              <a:chExt cx="385088" cy="301500"/>
            </a:xfrm>
          </p:grpSpPr>
          <p:sp>
            <p:nvSpPr>
              <p:cNvPr id="168" name="Google Shape;168;p16"/>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69" name="Google Shape;169;p16"/>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170" name="Google Shape;170;p16"/>
            <p:cNvGrpSpPr/>
            <p:nvPr/>
          </p:nvGrpSpPr>
          <p:grpSpPr>
            <a:xfrm flipH="1" rot="-5400000">
              <a:off x="217075" y="314500"/>
              <a:ext cx="301500" cy="363450"/>
              <a:chOff x="209463" y="978325"/>
              <a:chExt cx="301500" cy="363450"/>
            </a:xfrm>
          </p:grpSpPr>
          <p:sp>
            <p:nvSpPr>
              <p:cNvPr id="171" name="Google Shape;171;p16"/>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72" name="Google Shape;172;p16"/>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173" name="Google Shape;173;p16"/>
            <p:cNvSpPr/>
            <p:nvPr/>
          </p:nvSpPr>
          <p:spPr>
            <a:xfrm>
              <a:off x="272163" y="8441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174" name="Shape 174"/>
        <p:cNvGrpSpPr/>
        <p:nvPr/>
      </p:nvGrpSpPr>
      <p:grpSpPr>
        <a:xfrm>
          <a:off x="0" y="0"/>
          <a:ext cx="0" cy="0"/>
          <a:chOff x="0" y="0"/>
          <a:chExt cx="0" cy="0"/>
        </a:xfrm>
      </p:grpSpPr>
      <p:sp>
        <p:nvSpPr>
          <p:cNvPr id="175" name="Google Shape;175;p17"/>
          <p:cNvSpPr txBox="1"/>
          <p:nvPr>
            <p:ph type="title"/>
          </p:nvPr>
        </p:nvSpPr>
        <p:spPr>
          <a:xfrm>
            <a:off x="3687065" y="1418736"/>
            <a:ext cx="3570000" cy="17814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600"/>
              <a:buNone/>
              <a:defRPr sz="5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76" name="Google Shape;176;p17"/>
          <p:cNvSpPr txBox="1"/>
          <p:nvPr>
            <p:ph hasCustomPrompt="1" idx="2" type="title"/>
          </p:nvPr>
        </p:nvSpPr>
        <p:spPr>
          <a:xfrm>
            <a:off x="7536287" y="1616386"/>
            <a:ext cx="900900" cy="8418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5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177" name="Google Shape;177;p17"/>
          <p:cNvSpPr txBox="1"/>
          <p:nvPr>
            <p:ph idx="1" type="subTitle"/>
          </p:nvPr>
        </p:nvSpPr>
        <p:spPr>
          <a:xfrm>
            <a:off x="3687065" y="3061764"/>
            <a:ext cx="3570000" cy="663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178" name="Google Shape;178;p17"/>
          <p:cNvGrpSpPr/>
          <p:nvPr/>
        </p:nvGrpSpPr>
        <p:grpSpPr>
          <a:xfrm>
            <a:off x="730100" y="264600"/>
            <a:ext cx="7715400" cy="4614325"/>
            <a:chOff x="730100" y="264600"/>
            <a:chExt cx="7715400" cy="4614325"/>
          </a:xfrm>
        </p:grpSpPr>
        <p:cxnSp>
          <p:nvCxnSpPr>
            <p:cNvPr id="179" name="Google Shape;179;p17"/>
            <p:cNvCxnSpPr/>
            <p:nvPr/>
          </p:nvCxnSpPr>
          <p:spPr>
            <a:xfrm rot="10800000">
              <a:off x="4570700" y="4878925"/>
              <a:ext cx="3874800" cy="0"/>
            </a:xfrm>
            <a:prstGeom prst="straightConnector1">
              <a:avLst/>
            </a:prstGeom>
            <a:noFill/>
            <a:ln cap="flat" cmpd="sng" w="9525">
              <a:solidFill>
                <a:schemeClr val="accent1"/>
              </a:solidFill>
              <a:prstDash val="solid"/>
              <a:round/>
              <a:headEnd len="med" w="med" type="oval"/>
              <a:tailEnd len="med" w="med" type="oval"/>
            </a:ln>
          </p:spPr>
        </p:cxnSp>
        <p:cxnSp>
          <p:nvCxnSpPr>
            <p:cNvPr id="180" name="Google Shape;180;p17"/>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81" name="Shape 181"/>
        <p:cNvGrpSpPr/>
        <p:nvPr/>
      </p:nvGrpSpPr>
      <p:grpSpPr>
        <a:xfrm>
          <a:off x="0" y="0"/>
          <a:ext cx="0" cy="0"/>
          <a:chOff x="0" y="0"/>
          <a:chExt cx="0" cy="0"/>
        </a:xfrm>
      </p:grpSpPr>
      <p:sp>
        <p:nvSpPr>
          <p:cNvPr id="182" name="Google Shape;182;p18"/>
          <p:cNvSpPr txBox="1"/>
          <p:nvPr>
            <p:ph type="title"/>
          </p:nvPr>
        </p:nvSpPr>
        <p:spPr>
          <a:xfrm>
            <a:off x="3024775" y="3077200"/>
            <a:ext cx="5406000" cy="586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3000"/>
              <a:buNone/>
              <a:defRPr/>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183" name="Google Shape;183;p18"/>
          <p:cNvSpPr txBox="1"/>
          <p:nvPr>
            <p:ph idx="1" type="subTitle"/>
          </p:nvPr>
        </p:nvSpPr>
        <p:spPr>
          <a:xfrm>
            <a:off x="3024775" y="899600"/>
            <a:ext cx="5406000" cy="20670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SzPts val="3000"/>
              <a:buNone/>
              <a:defRPr sz="3000"/>
            </a:lvl1pPr>
            <a:lvl2pPr lvl="1" rtl="0" algn="ctr">
              <a:lnSpc>
                <a:spcPct val="100000"/>
              </a:lnSpc>
              <a:spcBef>
                <a:spcPts val="0"/>
              </a:spcBef>
              <a:spcAft>
                <a:spcPts val="0"/>
              </a:spcAft>
              <a:buSzPts val="3000"/>
              <a:buNone/>
              <a:defRPr sz="3000"/>
            </a:lvl2pPr>
            <a:lvl3pPr lvl="2" rtl="0" algn="ctr">
              <a:lnSpc>
                <a:spcPct val="100000"/>
              </a:lnSpc>
              <a:spcBef>
                <a:spcPts val="1600"/>
              </a:spcBef>
              <a:spcAft>
                <a:spcPts val="0"/>
              </a:spcAft>
              <a:buSzPts val="3000"/>
              <a:buNone/>
              <a:defRPr sz="3000"/>
            </a:lvl3pPr>
            <a:lvl4pPr lvl="3" rtl="0" algn="ctr">
              <a:lnSpc>
                <a:spcPct val="100000"/>
              </a:lnSpc>
              <a:spcBef>
                <a:spcPts val="1600"/>
              </a:spcBef>
              <a:spcAft>
                <a:spcPts val="0"/>
              </a:spcAft>
              <a:buSzPts val="3000"/>
              <a:buNone/>
              <a:defRPr sz="3000"/>
            </a:lvl4pPr>
            <a:lvl5pPr lvl="4" rtl="0" algn="ctr">
              <a:lnSpc>
                <a:spcPct val="100000"/>
              </a:lnSpc>
              <a:spcBef>
                <a:spcPts val="1600"/>
              </a:spcBef>
              <a:spcAft>
                <a:spcPts val="0"/>
              </a:spcAft>
              <a:buSzPts val="3000"/>
              <a:buNone/>
              <a:defRPr sz="3000"/>
            </a:lvl5pPr>
            <a:lvl6pPr lvl="5" rtl="0" algn="ctr">
              <a:lnSpc>
                <a:spcPct val="100000"/>
              </a:lnSpc>
              <a:spcBef>
                <a:spcPts val="1600"/>
              </a:spcBef>
              <a:spcAft>
                <a:spcPts val="0"/>
              </a:spcAft>
              <a:buSzPts val="3000"/>
              <a:buNone/>
              <a:defRPr sz="3000"/>
            </a:lvl6pPr>
            <a:lvl7pPr lvl="6" rtl="0" algn="ctr">
              <a:lnSpc>
                <a:spcPct val="100000"/>
              </a:lnSpc>
              <a:spcBef>
                <a:spcPts val="1600"/>
              </a:spcBef>
              <a:spcAft>
                <a:spcPts val="0"/>
              </a:spcAft>
              <a:buSzPts val="3000"/>
              <a:buNone/>
              <a:defRPr sz="3000"/>
            </a:lvl7pPr>
            <a:lvl8pPr lvl="7" rtl="0" algn="ctr">
              <a:lnSpc>
                <a:spcPct val="100000"/>
              </a:lnSpc>
              <a:spcBef>
                <a:spcPts val="1600"/>
              </a:spcBef>
              <a:spcAft>
                <a:spcPts val="0"/>
              </a:spcAft>
              <a:buSzPts val="3000"/>
              <a:buNone/>
              <a:defRPr sz="3000"/>
            </a:lvl8pPr>
            <a:lvl9pPr lvl="8" rtl="0" algn="ctr">
              <a:lnSpc>
                <a:spcPct val="100000"/>
              </a:lnSpc>
              <a:spcBef>
                <a:spcPts val="1600"/>
              </a:spcBef>
              <a:spcAft>
                <a:spcPts val="1600"/>
              </a:spcAft>
              <a:buSzPts val="3000"/>
              <a:buNone/>
              <a:defRPr sz="3000"/>
            </a:lvl9pPr>
          </a:lstStyle>
          <a:p/>
        </p:txBody>
      </p:sp>
      <p:grpSp>
        <p:nvGrpSpPr>
          <p:cNvPr id="184" name="Google Shape;184;p18"/>
          <p:cNvGrpSpPr/>
          <p:nvPr/>
        </p:nvGrpSpPr>
        <p:grpSpPr>
          <a:xfrm flipH="1" rot="-5400000">
            <a:off x="217075" y="2540775"/>
            <a:ext cx="301500" cy="363450"/>
            <a:chOff x="209463" y="978325"/>
            <a:chExt cx="301500" cy="363450"/>
          </a:xfrm>
        </p:grpSpPr>
        <p:sp>
          <p:nvSpPr>
            <p:cNvPr id="185" name="Google Shape;185;p18"/>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186" name="Google Shape;186;p18"/>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187" name="Google Shape;187;p18"/>
          <p:cNvGrpSpPr/>
          <p:nvPr/>
        </p:nvGrpSpPr>
        <p:grpSpPr>
          <a:xfrm>
            <a:off x="730100" y="264600"/>
            <a:ext cx="7715400" cy="4614325"/>
            <a:chOff x="730100" y="264600"/>
            <a:chExt cx="7715400" cy="4614325"/>
          </a:xfrm>
        </p:grpSpPr>
        <p:cxnSp>
          <p:nvCxnSpPr>
            <p:cNvPr id="188" name="Google Shape;188;p18"/>
            <p:cNvCxnSpPr/>
            <p:nvPr/>
          </p:nvCxnSpPr>
          <p:spPr>
            <a:xfrm rot="10800000">
              <a:off x="3765500" y="4878925"/>
              <a:ext cx="4680000" cy="0"/>
            </a:xfrm>
            <a:prstGeom prst="straightConnector1">
              <a:avLst/>
            </a:prstGeom>
            <a:noFill/>
            <a:ln cap="flat" cmpd="sng" w="9525">
              <a:solidFill>
                <a:schemeClr val="accent1"/>
              </a:solidFill>
              <a:prstDash val="solid"/>
              <a:round/>
              <a:headEnd len="med" w="med" type="oval"/>
              <a:tailEnd len="med" w="med" type="oval"/>
            </a:ln>
          </p:spPr>
        </p:cxnSp>
        <p:cxnSp>
          <p:nvCxnSpPr>
            <p:cNvPr id="189" name="Google Shape;189;p18"/>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190" name="Shape 190"/>
        <p:cNvGrpSpPr/>
        <p:nvPr/>
      </p:nvGrpSpPr>
      <p:grpSpPr>
        <a:xfrm>
          <a:off x="0" y="0"/>
          <a:ext cx="0" cy="0"/>
          <a:chOff x="0" y="0"/>
          <a:chExt cx="0" cy="0"/>
        </a:xfrm>
      </p:grpSpPr>
      <p:sp>
        <p:nvSpPr>
          <p:cNvPr id="191" name="Google Shape;191;p19"/>
          <p:cNvSpPr txBox="1"/>
          <p:nvPr>
            <p:ph type="title"/>
          </p:nvPr>
        </p:nvSpPr>
        <p:spPr>
          <a:xfrm>
            <a:off x="720000" y="871600"/>
            <a:ext cx="2984100" cy="23793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92" name="Google Shape;192;p19"/>
          <p:cNvSpPr txBox="1"/>
          <p:nvPr>
            <p:ph idx="1" type="subTitle"/>
          </p:nvPr>
        </p:nvSpPr>
        <p:spPr>
          <a:xfrm>
            <a:off x="720000" y="3155575"/>
            <a:ext cx="2984100" cy="1116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93" name="Google Shape;193;p19"/>
          <p:cNvSpPr/>
          <p:nvPr>
            <p:ph idx="2" type="pic"/>
          </p:nvPr>
        </p:nvSpPr>
        <p:spPr>
          <a:xfrm>
            <a:off x="4239450" y="690300"/>
            <a:ext cx="4191300" cy="3762900"/>
          </a:xfrm>
          <a:prstGeom prst="rect">
            <a:avLst/>
          </a:prstGeom>
          <a:noFill/>
          <a:ln>
            <a:noFill/>
          </a:ln>
        </p:spPr>
      </p:sp>
      <p:grpSp>
        <p:nvGrpSpPr>
          <p:cNvPr id="194" name="Google Shape;194;p19"/>
          <p:cNvGrpSpPr/>
          <p:nvPr/>
        </p:nvGrpSpPr>
        <p:grpSpPr>
          <a:xfrm>
            <a:off x="730100" y="264600"/>
            <a:ext cx="7715400" cy="4614325"/>
            <a:chOff x="730100" y="264600"/>
            <a:chExt cx="7715400" cy="4614325"/>
          </a:xfrm>
        </p:grpSpPr>
        <p:cxnSp>
          <p:nvCxnSpPr>
            <p:cNvPr id="195" name="Google Shape;195;p19"/>
            <p:cNvCxnSpPr/>
            <p:nvPr/>
          </p:nvCxnSpPr>
          <p:spPr>
            <a:xfrm rot="10800000">
              <a:off x="730225" y="4878925"/>
              <a:ext cx="5046000" cy="0"/>
            </a:xfrm>
            <a:prstGeom prst="straightConnector1">
              <a:avLst/>
            </a:prstGeom>
            <a:noFill/>
            <a:ln cap="flat" cmpd="sng" w="9525">
              <a:solidFill>
                <a:schemeClr val="accent1"/>
              </a:solidFill>
              <a:prstDash val="solid"/>
              <a:round/>
              <a:headEnd len="med" w="med" type="oval"/>
              <a:tailEnd len="med" w="med" type="oval"/>
            </a:ln>
          </p:spPr>
        </p:cxnSp>
        <p:cxnSp>
          <p:nvCxnSpPr>
            <p:cNvPr id="196" name="Google Shape;196;p19"/>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
        <p:nvSpPr>
          <p:cNvPr id="197" name="Google Shape;197;p19"/>
          <p:cNvSpPr/>
          <p:nvPr/>
        </p:nvSpPr>
        <p:spPr>
          <a:xfrm rot="5400000">
            <a:off x="-2392729" y="732641"/>
            <a:ext cx="4531594" cy="1210151"/>
          </a:xfrm>
          <a:custGeom>
            <a:rect b="b" l="l" r="r" t="t"/>
            <a:pathLst>
              <a:path extrusionOk="0" h="100909" w="377869">
                <a:moveTo>
                  <a:pt x="9120" y="81465"/>
                </a:moveTo>
                <a:cubicBezTo>
                  <a:pt x="-19160" y="64968"/>
                  <a:pt x="24765" y="10960"/>
                  <a:pt x="59003" y="1730"/>
                </a:cubicBezTo>
                <a:cubicBezTo>
                  <a:pt x="93241" y="-7500"/>
                  <a:pt x="173500" y="23399"/>
                  <a:pt x="214546" y="26083"/>
                </a:cubicBezTo>
                <a:cubicBezTo>
                  <a:pt x="255592" y="28767"/>
                  <a:pt x="280468" y="15870"/>
                  <a:pt x="305279" y="17834"/>
                </a:cubicBezTo>
                <a:cubicBezTo>
                  <a:pt x="330090" y="19798"/>
                  <a:pt x="353264" y="28046"/>
                  <a:pt x="363411" y="37866"/>
                </a:cubicBezTo>
                <a:cubicBezTo>
                  <a:pt x="373558" y="47686"/>
                  <a:pt x="388614" y="66278"/>
                  <a:pt x="366160" y="76752"/>
                </a:cubicBezTo>
                <a:cubicBezTo>
                  <a:pt x="343706" y="87226"/>
                  <a:pt x="288193" y="99927"/>
                  <a:pt x="228686" y="100712"/>
                </a:cubicBezTo>
                <a:cubicBezTo>
                  <a:pt x="169179" y="101498"/>
                  <a:pt x="37401" y="97962"/>
                  <a:pt x="9120" y="81465"/>
                </a:cubicBezTo>
                <a:close/>
              </a:path>
            </a:pathLst>
          </a:custGeom>
          <a:solidFill>
            <a:srgbClr val="604848">
              <a:alpha val="10000"/>
            </a:srgbClr>
          </a:solidFill>
          <a:ln>
            <a:noFill/>
          </a:ln>
        </p:spPr>
      </p:sp>
      <p:grpSp>
        <p:nvGrpSpPr>
          <p:cNvPr id="198" name="Google Shape;198;p19"/>
          <p:cNvGrpSpPr/>
          <p:nvPr/>
        </p:nvGrpSpPr>
        <p:grpSpPr>
          <a:xfrm>
            <a:off x="6198938" y="944175"/>
            <a:ext cx="2773438" cy="4085488"/>
            <a:chOff x="6198938" y="944175"/>
            <a:chExt cx="2773438" cy="4085488"/>
          </a:xfrm>
        </p:grpSpPr>
        <p:grpSp>
          <p:nvGrpSpPr>
            <p:cNvPr id="199" name="Google Shape;199;p19"/>
            <p:cNvGrpSpPr/>
            <p:nvPr/>
          </p:nvGrpSpPr>
          <p:grpSpPr>
            <a:xfrm flipH="1">
              <a:off x="6198938" y="4728163"/>
              <a:ext cx="385088" cy="301500"/>
              <a:chOff x="328125" y="4302500"/>
              <a:chExt cx="385088" cy="301500"/>
            </a:xfrm>
          </p:grpSpPr>
          <p:sp>
            <p:nvSpPr>
              <p:cNvPr id="200" name="Google Shape;200;p19"/>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01" name="Google Shape;201;p19"/>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202" name="Google Shape;202;p19"/>
            <p:cNvGrpSpPr/>
            <p:nvPr/>
          </p:nvGrpSpPr>
          <p:grpSpPr>
            <a:xfrm flipH="1" rot="-5400000">
              <a:off x="8639900" y="913200"/>
              <a:ext cx="301500" cy="363450"/>
              <a:chOff x="209463" y="978325"/>
              <a:chExt cx="301500" cy="363450"/>
            </a:xfrm>
          </p:grpSpPr>
          <p:sp>
            <p:nvSpPr>
              <p:cNvPr id="203" name="Google Shape;203;p19"/>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04" name="Google Shape;204;p19"/>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4">
    <p:spTree>
      <p:nvGrpSpPr>
        <p:cNvPr id="205" name="Shape 205"/>
        <p:cNvGrpSpPr/>
        <p:nvPr/>
      </p:nvGrpSpPr>
      <p:grpSpPr>
        <a:xfrm>
          <a:off x="0" y="0"/>
          <a:ext cx="0" cy="0"/>
          <a:chOff x="0" y="0"/>
          <a:chExt cx="0" cy="0"/>
        </a:xfrm>
      </p:grpSpPr>
      <p:sp>
        <p:nvSpPr>
          <p:cNvPr id="206" name="Google Shape;206;p20"/>
          <p:cNvSpPr txBox="1"/>
          <p:nvPr>
            <p:ph type="title"/>
          </p:nvPr>
        </p:nvSpPr>
        <p:spPr>
          <a:xfrm>
            <a:off x="720000" y="1485775"/>
            <a:ext cx="2743200" cy="12129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07" name="Google Shape;207;p20"/>
          <p:cNvSpPr txBox="1"/>
          <p:nvPr>
            <p:ph idx="1" type="subTitle"/>
          </p:nvPr>
        </p:nvSpPr>
        <p:spPr>
          <a:xfrm>
            <a:off x="720000" y="2607721"/>
            <a:ext cx="2743200" cy="105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208" name="Google Shape;208;p20"/>
          <p:cNvGrpSpPr/>
          <p:nvPr/>
        </p:nvGrpSpPr>
        <p:grpSpPr>
          <a:xfrm>
            <a:off x="730100" y="264600"/>
            <a:ext cx="7715400" cy="4614325"/>
            <a:chOff x="730100" y="264600"/>
            <a:chExt cx="7715400" cy="4614325"/>
          </a:xfrm>
        </p:grpSpPr>
        <p:cxnSp>
          <p:nvCxnSpPr>
            <p:cNvPr id="209" name="Google Shape;209;p20"/>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10" name="Google Shape;210;p20"/>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
        <p:nvSpPr>
          <p:cNvPr id="211" name="Google Shape;211;p20"/>
          <p:cNvSpPr/>
          <p:nvPr/>
        </p:nvSpPr>
        <p:spPr>
          <a:xfrm rot="5400000">
            <a:off x="-1366014" y="-443753"/>
            <a:ext cx="4442085" cy="2011142"/>
          </a:xfrm>
          <a:custGeom>
            <a:rect b="b" l="l" r="r" t="t"/>
            <a:pathLst>
              <a:path extrusionOk="0" h="187170" w="312878">
                <a:moveTo>
                  <a:pt x="12176" y="82878"/>
                </a:moveTo>
                <a:cubicBezTo>
                  <a:pt x="18722" y="53026"/>
                  <a:pt x="29917" y="0"/>
                  <a:pt x="47919" y="0"/>
                </a:cubicBezTo>
                <a:cubicBezTo>
                  <a:pt x="65922" y="0"/>
                  <a:pt x="109062" y="61406"/>
                  <a:pt x="120191" y="82878"/>
                </a:cubicBezTo>
                <a:cubicBezTo>
                  <a:pt x="131320" y="104350"/>
                  <a:pt x="99766" y="122876"/>
                  <a:pt x="114692" y="128833"/>
                </a:cubicBezTo>
                <a:cubicBezTo>
                  <a:pt x="129618" y="134790"/>
                  <a:pt x="191613" y="115413"/>
                  <a:pt x="209746" y="118621"/>
                </a:cubicBezTo>
                <a:cubicBezTo>
                  <a:pt x="227880" y="121829"/>
                  <a:pt x="206669" y="140094"/>
                  <a:pt x="223493" y="148080"/>
                </a:cubicBezTo>
                <a:cubicBezTo>
                  <a:pt x="240317" y="156067"/>
                  <a:pt x="327712" y="161172"/>
                  <a:pt x="310691" y="166540"/>
                </a:cubicBezTo>
                <a:cubicBezTo>
                  <a:pt x="293671" y="171908"/>
                  <a:pt x="171712" y="178193"/>
                  <a:pt x="121370" y="180288"/>
                </a:cubicBezTo>
                <a:cubicBezTo>
                  <a:pt x="71028" y="182383"/>
                  <a:pt x="26840" y="195345"/>
                  <a:pt x="8641" y="179110"/>
                </a:cubicBezTo>
                <a:cubicBezTo>
                  <a:pt x="-9558" y="162875"/>
                  <a:pt x="5630" y="112730"/>
                  <a:pt x="12176" y="82878"/>
                </a:cubicBezTo>
                <a:close/>
              </a:path>
            </a:pathLst>
          </a:custGeom>
          <a:solidFill>
            <a:srgbClr val="604848">
              <a:alpha val="10000"/>
            </a:srgbClr>
          </a:solidFill>
          <a:ln>
            <a:noFill/>
          </a:ln>
        </p:spPr>
      </p:sp>
      <p:grpSp>
        <p:nvGrpSpPr>
          <p:cNvPr id="212" name="Google Shape;212;p20"/>
          <p:cNvGrpSpPr/>
          <p:nvPr/>
        </p:nvGrpSpPr>
        <p:grpSpPr>
          <a:xfrm>
            <a:off x="190488" y="667225"/>
            <a:ext cx="8817425" cy="3734625"/>
            <a:chOff x="190488" y="667225"/>
            <a:chExt cx="8817425" cy="3734625"/>
          </a:xfrm>
        </p:grpSpPr>
        <p:sp>
          <p:nvSpPr>
            <p:cNvPr id="213" name="Google Shape;213;p20"/>
            <p:cNvSpPr/>
            <p:nvPr/>
          </p:nvSpPr>
          <p:spPr>
            <a:xfrm>
              <a:off x="8706413" y="410035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14" name="Google Shape;214;p20"/>
            <p:cNvSpPr/>
            <p:nvPr/>
          </p:nvSpPr>
          <p:spPr>
            <a:xfrm>
              <a:off x="190488" y="6672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3"/>
          <p:cNvSpPr txBox="1"/>
          <p:nvPr>
            <p:ph type="title"/>
          </p:nvPr>
        </p:nvSpPr>
        <p:spPr>
          <a:xfrm>
            <a:off x="1929875" y="1007500"/>
            <a:ext cx="3570000" cy="17814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 name="Google Shape;22;p3"/>
          <p:cNvSpPr txBox="1"/>
          <p:nvPr>
            <p:ph hasCustomPrompt="1" idx="2" type="title"/>
          </p:nvPr>
        </p:nvSpPr>
        <p:spPr>
          <a:xfrm>
            <a:off x="863972" y="1205150"/>
            <a:ext cx="900900" cy="8418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5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23" name="Google Shape;23;p3"/>
          <p:cNvSpPr txBox="1"/>
          <p:nvPr>
            <p:ph idx="1" type="subTitle"/>
          </p:nvPr>
        </p:nvSpPr>
        <p:spPr>
          <a:xfrm>
            <a:off x="1929875" y="2641004"/>
            <a:ext cx="3570000" cy="663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24" name="Google Shape;24;p3"/>
          <p:cNvGrpSpPr/>
          <p:nvPr/>
        </p:nvGrpSpPr>
        <p:grpSpPr>
          <a:xfrm>
            <a:off x="730100" y="264600"/>
            <a:ext cx="7715400" cy="4614325"/>
            <a:chOff x="730100" y="264600"/>
            <a:chExt cx="7715400" cy="4614325"/>
          </a:xfrm>
        </p:grpSpPr>
        <p:cxnSp>
          <p:nvCxnSpPr>
            <p:cNvPr id="25" name="Google Shape;25;p3"/>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6" name="Google Shape;26;p3"/>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27" name="Google Shape;27;p3"/>
          <p:cNvGrpSpPr/>
          <p:nvPr/>
        </p:nvGrpSpPr>
        <p:grpSpPr>
          <a:xfrm>
            <a:off x="209463" y="3911025"/>
            <a:ext cx="301500" cy="363450"/>
            <a:chOff x="209463" y="978325"/>
            <a:chExt cx="301500" cy="363450"/>
          </a:xfrm>
        </p:grpSpPr>
        <p:sp>
          <p:nvSpPr>
            <p:cNvPr id="28" name="Google Shape;28;p3"/>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9" name="Google Shape;29;p3"/>
            <p:cNvSpPr/>
            <p:nvPr/>
          </p:nvSpPr>
          <p:spPr>
            <a:xfrm>
              <a:off x="209463" y="1040275"/>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4_1">
    <p:spTree>
      <p:nvGrpSpPr>
        <p:cNvPr id="215" name="Shape 215"/>
        <p:cNvGrpSpPr/>
        <p:nvPr/>
      </p:nvGrpSpPr>
      <p:grpSpPr>
        <a:xfrm>
          <a:off x="0" y="0"/>
          <a:ext cx="0" cy="0"/>
          <a:chOff x="0" y="0"/>
          <a:chExt cx="0" cy="0"/>
        </a:xfrm>
      </p:grpSpPr>
      <p:sp>
        <p:nvSpPr>
          <p:cNvPr id="216" name="Google Shape;216;p21"/>
          <p:cNvSpPr txBox="1"/>
          <p:nvPr>
            <p:ph type="title"/>
          </p:nvPr>
        </p:nvSpPr>
        <p:spPr>
          <a:xfrm>
            <a:off x="5196284" y="1455939"/>
            <a:ext cx="2743200" cy="12423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17" name="Google Shape;217;p21"/>
          <p:cNvSpPr txBox="1"/>
          <p:nvPr>
            <p:ph idx="1" type="subTitle"/>
          </p:nvPr>
        </p:nvSpPr>
        <p:spPr>
          <a:xfrm>
            <a:off x="5196415" y="2607261"/>
            <a:ext cx="2743200" cy="1080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cxnSp>
        <p:nvCxnSpPr>
          <p:cNvPr id="218" name="Google Shape;218;p21"/>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19" name="Google Shape;219;p21"/>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2">
    <p:spTree>
      <p:nvGrpSpPr>
        <p:cNvPr id="220" name="Shape 220"/>
        <p:cNvGrpSpPr/>
        <p:nvPr/>
      </p:nvGrpSpPr>
      <p:grpSpPr>
        <a:xfrm>
          <a:off x="0" y="0"/>
          <a:ext cx="0" cy="0"/>
          <a:chOff x="0" y="0"/>
          <a:chExt cx="0" cy="0"/>
        </a:xfrm>
      </p:grpSpPr>
      <p:sp>
        <p:nvSpPr>
          <p:cNvPr id="221" name="Google Shape;221;p22"/>
          <p:cNvSpPr txBox="1"/>
          <p:nvPr>
            <p:ph type="title"/>
          </p:nvPr>
        </p:nvSpPr>
        <p:spPr>
          <a:xfrm>
            <a:off x="720000" y="2889613"/>
            <a:ext cx="3724800" cy="7140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22" name="Google Shape;222;p22"/>
          <p:cNvSpPr txBox="1"/>
          <p:nvPr>
            <p:ph idx="1" type="subTitle"/>
          </p:nvPr>
        </p:nvSpPr>
        <p:spPr>
          <a:xfrm>
            <a:off x="720000" y="3512659"/>
            <a:ext cx="3724800" cy="825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223" name="Google Shape;223;p22"/>
          <p:cNvGrpSpPr/>
          <p:nvPr/>
        </p:nvGrpSpPr>
        <p:grpSpPr>
          <a:xfrm>
            <a:off x="730100" y="264600"/>
            <a:ext cx="7715400" cy="4614325"/>
            <a:chOff x="730100" y="264600"/>
            <a:chExt cx="7715400" cy="4614325"/>
          </a:xfrm>
        </p:grpSpPr>
        <p:cxnSp>
          <p:nvCxnSpPr>
            <p:cNvPr id="224" name="Google Shape;224;p22"/>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25" name="Google Shape;225;p22"/>
            <p:cNvCxnSpPr/>
            <p:nvPr/>
          </p:nvCxnSpPr>
          <p:spPr>
            <a:xfrm rot="10800000">
              <a:off x="5035700" y="264600"/>
              <a:ext cx="3409800" cy="0"/>
            </a:xfrm>
            <a:prstGeom prst="straightConnector1">
              <a:avLst/>
            </a:prstGeom>
            <a:noFill/>
            <a:ln cap="flat" cmpd="sng" w="9525">
              <a:solidFill>
                <a:schemeClr val="accent1"/>
              </a:solidFill>
              <a:prstDash val="solid"/>
              <a:round/>
              <a:headEnd len="med" w="med" type="oval"/>
              <a:tailEnd len="med" w="med" type="oval"/>
            </a:ln>
          </p:spPr>
        </p:cxnSp>
      </p:grpSp>
      <p:sp>
        <p:nvSpPr>
          <p:cNvPr id="226" name="Google Shape;226;p22"/>
          <p:cNvSpPr/>
          <p:nvPr/>
        </p:nvSpPr>
        <p:spPr>
          <a:xfrm>
            <a:off x="8558888" y="41737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10">
    <p:spTree>
      <p:nvGrpSpPr>
        <p:cNvPr id="227" name="Shape 227"/>
        <p:cNvGrpSpPr/>
        <p:nvPr/>
      </p:nvGrpSpPr>
      <p:grpSpPr>
        <a:xfrm>
          <a:off x="0" y="0"/>
          <a:ext cx="0" cy="0"/>
          <a:chOff x="0" y="0"/>
          <a:chExt cx="0" cy="0"/>
        </a:xfrm>
      </p:grpSpPr>
      <p:sp>
        <p:nvSpPr>
          <p:cNvPr id="228" name="Google Shape;228;p23"/>
          <p:cNvSpPr txBox="1"/>
          <p:nvPr>
            <p:ph type="title"/>
          </p:nvPr>
        </p:nvSpPr>
        <p:spPr>
          <a:xfrm>
            <a:off x="713225" y="2759850"/>
            <a:ext cx="3722400" cy="8604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29" name="Google Shape;229;p23"/>
          <p:cNvSpPr txBox="1"/>
          <p:nvPr>
            <p:ph idx="1" type="subTitle"/>
          </p:nvPr>
        </p:nvSpPr>
        <p:spPr>
          <a:xfrm>
            <a:off x="713225" y="3529602"/>
            <a:ext cx="3722400" cy="860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30" name="Google Shape;230;p23"/>
          <p:cNvSpPr/>
          <p:nvPr>
            <p:ph idx="2" type="pic"/>
          </p:nvPr>
        </p:nvSpPr>
        <p:spPr>
          <a:xfrm>
            <a:off x="0" y="0"/>
            <a:ext cx="9144000" cy="2246700"/>
          </a:xfrm>
          <a:prstGeom prst="rect">
            <a:avLst/>
          </a:prstGeom>
          <a:noFill/>
          <a:ln>
            <a:noFill/>
          </a:ln>
        </p:spPr>
      </p:sp>
      <p:cxnSp>
        <p:nvCxnSpPr>
          <p:cNvPr id="231" name="Google Shape;231;p23"/>
          <p:cNvCxnSpPr/>
          <p:nvPr/>
        </p:nvCxnSpPr>
        <p:spPr>
          <a:xfrm rot="10800000">
            <a:off x="730350" y="4878925"/>
            <a:ext cx="4643100" cy="0"/>
          </a:xfrm>
          <a:prstGeom prst="straightConnector1">
            <a:avLst/>
          </a:prstGeom>
          <a:noFill/>
          <a:ln cap="flat" cmpd="sng" w="9525">
            <a:solidFill>
              <a:schemeClr val="accent1"/>
            </a:solidFill>
            <a:prstDash val="solid"/>
            <a:round/>
            <a:headEnd len="med" w="med" type="oval"/>
            <a:tailEnd len="med" w="med" type="oval"/>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232" name="Shape 232"/>
        <p:cNvGrpSpPr/>
        <p:nvPr/>
      </p:nvGrpSpPr>
      <p:grpSpPr>
        <a:xfrm>
          <a:off x="0" y="0"/>
          <a:ext cx="0" cy="0"/>
          <a:chOff x="0" y="0"/>
          <a:chExt cx="0" cy="0"/>
        </a:xfrm>
      </p:grpSpPr>
      <p:sp>
        <p:nvSpPr>
          <p:cNvPr id="233" name="Google Shape;233;p2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34" name="Google Shape;234;p24"/>
          <p:cNvSpPr txBox="1"/>
          <p:nvPr>
            <p:ph idx="1" type="subTitle"/>
          </p:nvPr>
        </p:nvSpPr>
        <p:spPr>
          <a:xfrm>
            <a:off x="4872736" y="2620725"/>
            <a:ext cx="2742300" cy="1010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35" name="Google Shape;235;p24"/>
          <p:cNvSpPr txBox="1"/>
          <p:nvPr>
            <p:ph idx="2" type="subTitle"/>
          </p:nvPr>
        </p:nvSpPr>
        <p:spPr>
          <a:xfrm>
            <a:off x="1528961" y="2620725"/>
            <a:ext cx="2742300" cy="1010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36" name="Google Shape;236;p24"/>
          <p:cNvSpPr txBox="1"/>
          <p:nvPr>
            <p:ph idx="3" type="subTitle"/>
          </p:nvPr>
        </p:nvSpPr>
        <p:spPr>
          <a:xfrm>
            <a:off x="1528961" y="2112200"/>
            <a:ext cx="2742300" cy="558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37" name="Google Shape;237;p24"/>
          <p:cNvSpPr txBox="1"/>
          <p:nvPr>
            <p:ph idx="4" type="subTitle"/>
          </p:nvPr>
        </p:nvSpPr>
        <p:spPr>
          <a:xfrm>
            <a:off x="4872739" y="2112200"/>
            <a:ext cx="2742300" cy="5589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238" name="Google Shape;238;p24"/>
          <p:cNvGrpSpPr/>
          <p:nvPr/>
        </p:nvGrpSpPr>
        <p:grpSpPr>
          <a:xfrm>
            <a:off x="730100" y="264600"/>
            <a:ext cx="7715400" cy="4614325"/>
            <a:chOff x="730100" y="264600"/>
            <a:chExt cx="7715400" cy="4614325"/>
          </a:xfrm>
        </p:grpSpPr>
        <p:cxnSp>
          <p:nvCxnSpPr>
            <p:cNvPr id="239" name="Google Shape;239;p24"/>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40" name="Google Shape;240;p24"/>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241" name="Google Shape;241;p24"/>
          <p:cNvGrpSpPr/>
          <p:nvPr/>
        </p:nvGrpSpPr>
        <p:grpSpPr>
          <a:xfrm>
            <a:off x="-484175" y="-295822"/>
            <a:ext cx="10532425" cy="5747940"/>
            <a:chOff x="-484175" y="-295822"/>
            <a:chExt cx="10532425" cy="5747940"/>
          </a:xfrm>
        </p:grpSpPr>
        <p:sp>
          <p:nvSpPr>
            <p:cNvPr id="242" name="Google Shape;242;p24"/>
            <p:cNvSpPr/>
            <p:nvPr/>
          </p:nvSpPr>
          <p:spPr>
            <a:xfrm flipH="1" rot="5400000">
              <a:off x="7337292" y="986416"/>
              <a:ext cx="3993196" cy="1428720"/>
            </a:xfrm>
            <a:custGeom>
              <a:rect b="b" l="l" r="r" t="t"/>
              <a:pathLst>
                <a:path extrusionOk="0" h="118076" w="276585">
                  <a:moveTo>
                    <a:pt x="266191" y="80557"/>
                  </a:moveTo>
                  <a:cubicBezTo>
                    <a:pt x="259061" y="98187"/>
                    <a:pt x="245294" y="117156"/>
                    <a:pt x="232481" y="118057"/>
                  </a:cubicBezTo>
                  <a:cubicBezTo>
                    <a:pt x="219669" y="118958"/>
                    <a:pt x="207247" y="87005"/>
                    <a:pt x="189316" y="85963"/>
                  </a:cubicBezTo>
                  <a:cubicBezTo>
                    <a:pt x="171385" y="84921"/>
                    <a:pt x="145612" y="108706"/>
                    <a:pt x="124894" y="111805"/>
                  </a:cubicBezTo>
                  <a:cubicBezTo>
                    <a:pt x="104177" y="114904"/>
                    <a:pt x="85635" y="106943"/>
                    <a:pt x="65011" y="104558"/>
                  </a:cubicBezTo>
                  <a:cubicBezTo>
                    <a:pt x="44388" y="102173"/>
                    <a:pt x="-8441" y="111215"/>
                    <a:pt x="1153" y="97494"/>
                  </a:cubicBezTo>
                  <a:cubicBezTo>
                    <a:pt x="10747" y="83774"/>
                    <a:pt x="91895" y="34208"/>
                    <a:pt x="122573" y="22235"/>
                  </a:cubicBezTo>
                  <a:cubicBezTo>
                    <a:pt x="153251" y="10262"/>
                    <a:pt x="165366" y="29185"/>
                    <a:pt x="185220" y="25657"/>
                  </a:cubicBezTo>
                  <a:cubicBezTo>
                    <a:pt x="205074" y="22130"/>
                    <a:pt x="226692" y="3300"/>
                    <a:pt x="241699" y="1070"/>
                  </a:cubicBezTo>
                  <a:cubicBezTo>
                    <a:pt x="256706" y="-1159"/>
                    <a:pt x="271180" y="-968"/>
                    <a:pt x="275262" y="12280"/>
                  </a:cubicBezTo>
                  <a:cubicBezTo>
                    <a:pt x="279344" y="25528"/>
                    <a:pt x="273321" y="62928"/>
                    <a:pt x="266191" y="80557"/>
                  </a:cubicBezTo>
                  <a:close/>
                </a:path>
              </a:pathLst>
            </a:custGeom>
            <a:solidFill>
              <a:srgbClr val="604848">
                <a:alpha val="10000"/>
              </a:srgbClr>
            </a:solidFill>
            <a:ln>
              <a:noFill/>
            </a:ln>
          </p:spPr>
        </p:sp>
        <p:sp>
          <p:nvSpPr>
            <p:cNvPr id="243" name="Google Shape;243;p24"/>
            <p:cNvSpPr/>
            <p:nvPr/>
          </p:nvSpPr>
          <p:spPr>
            <a:xfrm rot="5400000">
              <a:off x="-2388109" y="2539684"/>
              <a:ext cx="4816367" cy="1008500"/>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grpSp>
      <p:grpSp>
        <p:nvGrpSpPr>
          <p:cNvPr id="244" name="Google Shape;244;p24"/>
          <p:cNvGrpSpPr/>
          <p:nvPr/>
        </p:nvGrpSpPr>
        <p:grpSpPr>
          <a:xfrm>
            <a:off x="160875" y="1706200"/>
            <a:ext cx="8669700" cy="2668413"/>
            <a:chOff x="160875" y="1706200"/>
            <a:chExt cx="8669700" cy="2668413"/>
          </a:xfrm>
        </p:grpSpPr>
        <p:grpSp>
          <p:nvGrpSpPr>
            <p:cNvPr id="245" name="Google Shape;245;p24"/>
            <p:cNvGrpSpPr/>
            <p:nvPr/>
          </p:nvGrpSpPr>
          <p:grpSpPr>
            <a:xfrm flipH="1">
              <a:off x="8445488" y="4073113"/>
              <a:ext cx="385088" cy="301500"/>
              <a:chOff x="328125" y="4302500"/>
              <a:chExt cx="385088" cy="301500"/>
            </a:xfrm>
          </p:grpSpPr>
          <p:sp>
            <p:nvSpPr>
              <p:cNvPr id="246" name="Google Shape;246;p24"/>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47" name="Google Shape;247;p24"/>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248" name="Google Shape;248;p24"/>
            <p:cNvGrpSpPr/>
            <p:nvPr/>
          </p:nvGrpSpPr>
          <p:grpSpPr>
            <a:xfrm flipH="1" rot="-5400000">
              <a:off x="191850" y="1675225"/>
              <a:ext cx="301500" cy="363450"/>
              <a:chOff x="209463" y="978325"/>
              <a:chExt cx="301500" cy="363450"/>
            </a:xfrm>
          </p:grpSpPr>
          <p:sp>
            <p:nvSpPr>
              <p:cNvPr id="249" name="Google Shape;249;p24"/>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50" name="Google Shape;250;p24"/>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1_1">
    <p:spTree>
      <p:nvGrpSpPr>
        <p:cNvPr id="251" name="Shape 251"/>
        <p:cNvGrpSpPr/>
        <p:nvPr/>
      </p:nvGrpSpPr>
      <p:grpSpPr>
        <a:xfrm>
          <a:off x="0" y="0"/>
          <a:ext cx="0" cy="0"/>
          <a:chOff x="0" y="0"/>
          <a:chExt cx="0" cy="0"/>
        </a:xfrm>
      </p:grpSpPr>
      <p:sp>
        <p:nvSpPr>
          <p:cNvPr id="252" name="Google Shape;252;p2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53" name="Google Shape;253;p25"/>
          <p:cNvSpPr txBox="1"/>
          <p:nvPr>
            <p:ph idx="1" type="subTitle"/>
          </p:nvPr>
        </p:nvSpPr>
        <p:spPr>
          <a:xfrm>
            <a:off x="720013" y="2810200"/>
            <a:ext cx="6596100" cy="148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54" name="Google Shape;254;p25"/>
          <p:cNvSpPr txBox="1"/>
          <p:nvPr>
            <p:ph idx="2" type="subTitle"/>
          </p:nvPr>
        </p:nvSpPr>
        <p:spPr>
          <a:xfrm>
            <a:off x="719988" y="1325600"/>
            <a:ext cx="6596100" cy="1484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b="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55" name="Google Shape;255;p25"/>
          <p:cNvGrpSpPr/>
          <p:nvPr/>
        </p:nvGrpSpPr>
        <p:grpSpPr>
          <a:xfrm>
            <a:off x="730100" y="264600"/>
            <a:ext cx="7715400" cy="4614325"/>
            <a:chOff x="730100" y="264600"/>
            <a:chExt cx="7715400" cy="4614325"/>
          </a:xfrm>
        </p:grpSpPr>
        <p:cxnSp>
          <p:nvCxnSpPr>
            <p:cNvPr id="256" name="Google Shape;256;p25"/>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257" name="Google Shape;257;p25"/>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258" name="Google Shape;258;p25"/>
          <p:cNvGrpSpPr/>
          <p:nvPr/>
        </p:nvGrpSpPr>
        <p:grpSpPr>
          <a:xfrm>
            <a:off x="-2239456" y="-803687"/>
            <a:ext cx="12964254" cy="6406336"/>
            <a:chOff x="-2239456" y="-803687"/>
            <a:chExt cx="12964254" cy="6406336"/>
          </a:xfrm>
        </p:grpSpPr>
        <p:sp>
          <p:nvSpPr>
            <p:cNvPr id="259" name="Google Shape;259;p25"/>
            <p:cNvSpPr/>
            <p:nvPr/>
          </p:nvSpPr>
          <p:spPr>
            <a:xfrm rot="-1431749">
              <a:off x="7898912" y="2558384"/>
              <a:ext cx="2386655" cy="2675874"/>
            </a:xfrm>
            <a:custGeom>
              <a:rect b="b" l="l" r="r" t="t"/>
              <a:pathLst>
                <a:path extrusionOk="0" h="173127" w="136757">
                  <a:moveTo>
                    <a:pt x="134980" y="47878"/>
                  </a:moveTo>
                  <a:cubicBezTo>
                    <a:pt x="130469" y="22474"/>
                    <a:pt x="111781" y="1080"/>
                    <a:pt x="102721" y="26"/>
                  </a:cubicBezTo>
                  <a:cubicBezTo>
                    <a:pt x="93662" y="-1028"/>
                    <a:pt x="90466" y="30760"/>
                    <a:pt x="80623" y="41555"/>
                  </a:cubicBezTo>
                  <a:cubicBezTo>
                    <a:pt x="70781" y="52350"/>
                    <a:pt x="49318" y="52223"/>
                    <a:pt x="43666" y="64796"/>
                  </a:cubicBezTo>
                  <a:cubicBezTo>
                    <a:pt x="38015" y="77369"/>
                    <a:pt x="53953" y="102896"/>
                    <a:pt x="46714" y="116993"/>
                  </a:cubicBezTo>
                  <a:cubicBezTo>
                    <a:pt x="39475" y="131090"/>
                    <a:pt x="2641" y="140687"/>
                    <a:pt x="232" y="149378"/>
                  </a:cubicBezTo>
                  <a:cubicBezTo>
                    <a:pt x="-2177" y="158069"/>
                    <a:pt x="14562" y="165413"/>
                    <a:pt x="32261" y="169139"/>
                  </a:cubicBezTo>
                  <a:cubicBezTo>
                    <a:pt x="49960" y="172865"/>
                    <a:pt x="90172" y="174516"/>
                    <a:pt x="106427" y="171735"/>
                  </a:cubicBezTo>
                  <a:cubicBezTo>
                    <a:pt x="122682" y="168954"/>
                    <a:pt x="125030" y="173095"/>
                    <a:pt x="129789" y="152452"/>
                  </a:cubicBezTo>
                  <a:cubicBezTo>
                    <a:pt x="134548" y="131809"/>
                    <a:pt x="139491" y="73282"/>
                    <a:pt x="134980" y="47878"/>
                  </a:cubicBezTo>
                  <a:close/>
                </a:path>
              </a:pathLst>
            </a:custGeom>
            <a:solidFill>
              <a:srgbClr val="604848">
                <a:alpha val="10000"/>
              </a:srgbClr>
            </a:solidFill>
            <a:ln>
              <a:noFill/>
            </a:ln>
          </p:spPr>
        </p:sp>
        <p:sp>
          <p:nvSpPr>
            <p:cNvPr id="260" name="Google Shape;260;p25"/>
            <p:cNvSpPr/>
            <p:nvPr/>
          </p:nvSpPr>
          <p:spPr>
            <a:xfrm rot="6300042">
              <a:off x="-2526186" y="252487"/>
              <a:ext cx="4210164" cy="2636839"/>
            </a:xfrm>
            <a:custGeom>
              <a:rect b="b" l="l" r="r" t="t"/>
              <a:pathLst>
                <a:path extrusionOk="0" h="139427" w="222619">
                  <a:moveTo>
                    <a:pt x="60518" y="85446"/>
                  </a:moveTo>
                  <a:cubicBezTo>
                    <a:pt x="42723" y="74684"/>
                    <a:pt x="1973" y="65024"/>
                    <a:pt x="83" y="57169"/>
                  </a:cubicBezTo>
                  <a:cubicBezTo>
                    <a:pt x="-1806" y="49314"/>
                    <a:pt x="28822" y="40214"/>
                    <a:pt x="49181" y="38316"/>
                  </a:cubicBezTo>
                  <a:cubicBezTo>
                    <a:pt x="69540" y="36418"/>
                    <a:pt x="103646" y="51474"/>
                    <a:pt x="122238" y="45779"/>
                  </a:cubicBezTo>
                  <a:cubicBezTo>
                    <a:pt x="140830" y="40084"/>
                    <a:pt x="147704" y="10887"/>
                    <a:pt x="160731" y="4144"/>
                  </a:cubicBezTo>
                  <a:cubicBezTo>
                    <a:pt x="173758" y="-2599"/>
                    <a:pt x="190280" y="-320"/>
                    <a:pt x="200402" y="5322"/>
                  </a:cubicBezTo>
                  <a:cubicBezTo>
                    <a:pt x="210524" y="10964"/>
                    <a:pt x="219058" y="25703"/>
                    <a:pt x="221464" y="37996"/>
                  </a:cubicBezTo>
                  <a:cubicBezTo>
                    <a:pt x="223870" y="50290"/>
                    <a:pt x="222903" y="64464"/>
                    <a:pt x="214837" y="79083"/>
                  </a:cubicBezTo>
                  <a:cubicBezTo>
                    <a:pt x="206771" y="93702"/>
                    <a:pt x="186119" y="115666"/>
                    <a:pt x="173066" y="125712"/>
                  </a:cubicBezTo>
                  <a:cubicBezTo>
                    <a:pt x="160013" y="135758"/>
                    <a:pt x="147555" y="140023"/>
                    <a:pt x="136519" y="139361"/>
                  </a:cubicBezTo>
                  <a:cubicBezTo>
                    <a:pt x="125483" y="138699"/>
                    <a:pt x="119519" y="130727"/>
                    <a:pt x="106852" y="121741"/>
                  </a:cubicBezTo>
                  <a:cubicBezTo>
                    <a:pt x="94185" y="112755"/>
                    <a:pt x="78313" y="96208"/>
                    <a:pt x="60518" y="85446"/>
                  </a:cubicBezTo>
                  <a:close/>
                </a:path>
              </a:pathLst>
            </a:custGeom>
            <a:solidFill>
              <a:srgbClr val="604848">
                <a:alpha val="10000"/>
              </a:srgbClr>
            </a:solidFill>
            <a:ln>
              <a:noFill/>
            </a:ln>
          </p:spPr>
        </p:sp>
      </p:grpSp>
      <p:grpSp>
        <p:nvGrpSpPr>
          <p:cNvPr id="261" name="Google Shape;261;p25"/>
          <p:cNvGrpSpPr/>
          <p:nvPr/>
        </p:nvGrpSpPr>
        <p:grpSpPr>
          <a:xfrm>
            <a:off x="186100" y="345475"/>
            <a:ext cx="8765575" cy="4104675"/>
            <a:chOff x="186100" y="345475"/>
            <a:chExt cx="8765575" cy="4104675"/>
          </a:xfrm>
        </p:grpSpPr>
        <p:sp>
          <p:nvSpPr>
            <p:cNvPr id="262" name="Google Shape;262;p25"/>
            <p:cNvSpPr/>
            <p:nvPr/>
          </p:nvSpPr>
          <p:spPr>
            <a:xfrm>
              <a:off x="274975" y="414865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263" name="Google Shape;263;p25"/>
            <p:cNvGrpSpPr/>
            <p:nvPr/>
          </p:nvGrpSpPr>
          <p:grpSpPr>
            <a:xfrm flipH="1">
              <a:off x="8566588" y="3188663"/>
              <a:ext cx="385088" cy="301500"/>
              <a:chOff x="328125" y="4302500"/>
              <a:chExt cx="385088" cy="301500"/>
            </a:xfrm>
          </p:grpSpPr>
          <p:sp>
            <p:nvSpPr>
              <p:cNvPr id="264" name="Google Shape;264;p25"/>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65" name="Google Shape;265;p25"/>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266" name="Google Shape;266;p25"/>
            <p:cNvGrpSpPr/>
            <p:nvPr/>
          </p:nvGrpSpPr>
          <p:grpSpPr>
            <a:xfrm flipH="1" rot="-5400000">
              <a:off x="217075" y="314500"/>
              <a:ext cx="301500" cy="363450"/>
              <a:chOff x="209463" y="978325"/>
              <a:chExt cx="301500" cy="363450"/>
            </a:xfrm>
          </p:grpSpPr>
          <p:sp>
            <p:nvSpPr>
              <p:cNvPr id="267" name="Google Shape;267;p25"/>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68" name="Google Shape;268;p25"/>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6">
    <p:spTree>
      <p:nvGrpSpPr>
        <p:cNvPr id="269" name="Shape 269"/>
        <p:cNvGrpSpPr/>
        <p:nvPr/>
      </p:nvGrpSpPr>
      <p:grpSpPr>
        <a:xfrm>
          <a:off x="0" y="0"/>
          <a:ext cx="0" cy="0"/>
          <a:chOff x="0" y="0"/>
          <a:chExt cx="0" cy="0"/>
        </a:xfrm>
      </p:grpSpPr>
      <p:sp>
        <p:nvSpPr>
          <p:cNvPr id="270" name="Google Shape;270;p2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71" name="Google Shape;271;p26"/>
          <p:cNvSpPr txBox="1"/>
          <p:nvPr>
            <p:ph idx="1" type="subTitle"/>
          </p:nvPr>
        </p:nvSpPr>
        <p:spPr>
          <a:xfrm>
            <a:off x="882125" y="2621707"/>
            <a:ext cx="2230800" cy="86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72" name="Google Shape;272;p26"/>
          <p:cNvSpPr txBox="1"/>
          <p:nvPr>
            <p:ph idx="2" type="subTitle"/>
          </p:nvPr>
        </p:nvSpPr>
        <p:spPr>
          <a:xfrm>
            <a:off x="3456600" y="2621707"/>
            <a:ext cx="2230800" cy="86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73" name="Google Shape;273;p26"/>
          <p:cNvSpPr txBox="1"/>
          <p:nvPr>
            <p:ph idx="3" type="subTitle"/>
          </p:nvPr>
        </p:nvSpPr>
        <p:spPr>
          <a:xfrm>
            <a:off x="6031075" y="2621707"/>
            <a:ext cx="2230800" cy="86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74" name="Google Shape;274;p26"/>
          <p:cNvSpPr txBox="1"/>
          <p:nvPr>
            <p:ph idx="4" type="subTitle"/>
          </p:nvPr>
        </p:nvSpPr>
        <p:spPr>
          <a:xfrm>
            <a:off x="882125" y="2145150"/>
            <a:ext cx="2230800" cy="527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75" name="Google Shape;275;p26"/>
          <p:cNvSpPr txBox="1"/>
          <p:nvPr>
            <p:ph idx="5" type="subTitle"/>
          </p:nvPr>
        </p:nvSpPr>
        <p:spPr>
          <a:xfrm>
            <a:off x="3456600" y="2145150"/>
            <a:ext cx="2230800" cy="527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76" name="Google Shape;276;p26"/>
          <p:cNvSpPr txBox="1"/>
          <p:nvPr>
            <p:ph idx="6" type="subTitle"/>
          </p:nvPr>
        </p:nvSpPr>
        <p:spPr>
          <a:xfrm>
            <a:off x="6031075" y="2145150"/>
            <a:ext cx="2230800" cy="5277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277" name="Google Shape;277;p26"/>
          <p:cNvGrpSpPr/>
          <p:nvPr/>
        </p:nvGrpSpPr>
        <p:grpSpPr>
          <a:xfrm>
            <a:off x="730100" y="264600"/>
            <a:ext cx="7715400" cy="4614325"/>
            <a:chOff x="730100" y="264600"/>
            <a:chExt cx="7715400" cy="4614325"/>
          </a:xfrm>
        </p:grpSpPr>
        <p:cxnSp>
          <p:nvCxnSpPr>
            <p:cNvPr id="278" name="Google Shape;278;p26"/>
            <p:cNvCxnSpPr/>
            <p:nvPr/>
          </p:nvCxnSpPr>
          <p:spPr>
            <a:xfrm rot="10800000">
              <a:off x="730200" y="4878925"/>
              <a:ext cx="5276700" cy="0"/>
            </a:xfrm>
            <a:prstGeom prst="straightConnector1">
              <a:avLst/>
            </a:prstGeom>
            <a:noFill/>
            <a:ln cap="flat" cmpd="sng" w="9525">
              <a:solidFill>
                <a:schemeClr val="accent1"/>
              </a:solidFill>
              <a:prstDash val="solid"/>
              <a:round/>
              <a:headEnd len="med" w="med" type="oval"/>
              <a:tailEnd len="med" w="med" type="oval"/>
            </a:ln>
          </p:spPr>
        </p:cxnSp>
        <p:cxnSp>
          <p:nvCxnSpPr>
            <p:cNvPr id="279" name="Google Shape;279;p26"/>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280" name="Google Shape;280;p26"/>
          <p:cNvGrpSpPr/>
          <p:nvPr/>
        </p:nvGrpSpPr>
        <p:grpSpPr>
          <a:xfrm>
            <a:off x="-1768282" y="383152"/>
            <a:ext cx="12330683" cy="6447213"/>
            <a:chOff x="-1768282" y="383152"/>
            <a:chExt cx="12330683" cy="6447213"/>
          </a:xfrm>
        </p:grpSpPr>
        <p:sp>
          <p:nvSpPr>
            <p:cNvPr id="281" name="Google Shape;281;p26"/>
            <p:cNvSpPr/>
            <p:nvPr/>
          </p:nvSpPr>
          <p:spPr>
            <a:xfrm rot="-472317">
              <a:off x="6191797" y="3917834"/>
              <a:ext cx="4209882" cy="2636662"/>
            </a:xfrm>
            <a:custGeom>
              <a:rect b="b" l="l" r="r" t="t"/>
              <a:pathLst>
                <a:path extrusionOk="0" h="139427" w="222619">
                  <a:moveTo>
                    <a:pt x="60518" y="85446"/>
                  </a:moveTo>
                  <a:cubicBezTo>
                    <a:pt x="42723" y="74684"/>
                    <a:pt x="1973" y="65024"/>
                    <a:pt x="83" y="57169"/>
                  </a:cubicBezTo>
                  <a:cubicBezTo>
                    <a:pt x="-1806" y="49314"/>
                    <a:pt x="28822" y="40214"/>
                    <a:pt x="49181" y="38316"/>
                  </a:cubicBezTo>
                  <a:cubicBezTo>
                    <a:pt x="69540" y="36418"/>
                    <a:pt x="103646" y="51474"/>
                    <a:pt x="122238" y="45779"/>
                  </a:cubicBezTo>
                  <a:cubicBezTo>
                    <a:pt x="140830" y="40084"/>
                    <a:pt x="147704" y="10887"/>
                    <a:pt x="160731" y="4144"/>
                  </a:cubicBezTo>
                  <a:cubicBezTo>
                    <a:pt x="173758" y="-2599"/>
                    <a:pt x="190280" y="-320"/>
                    <a:pt x="200402" y="5322"/>
                  </a:cubicBezTo>
                  <a:cubicBezTo>
                    <a:pt x="210524" y="10964"/>
                    <a:pt x="219058" y="25703"/>
                    <a:pt x="221464" y="37996"/>
                  </a:cubicBezTo>
                  <a:cubicBezTo>
                    <a:pt x="223870" y="50290"/>
                    <a:pt x="222903" y="64464"/>
                    <a:pt x="214837" y="79083"/>
                  </a:cubicBezTo>
                  <a:cubicBezTo>
                    <a:pt x="206771" y="93702"/>
                    <a:pt x="186119" y="115666"/>
                    <a:pt x="173066" y="125712"/>
                  </a:cubicBezTo>
                  <a:cubicBezTo>
                    <a:pt x="160013" y="135758"/>
                    <a:pt x="147555" y="140023"/>
                    <a:pt x="136519" y="139361"/>
                  </a:cubicBezTo>
                  <a:cubicBezTo>
                    <a:pt x="125483" y="138699"/>
                    <a:pt x="119519" y="130727"/>
                    <a:pt x="106852" y="121741"/>
                  </a:cubicBezTo>
                  <a:cubicBezTo>
                    <a:pt x="94185" y="112755"/>
                    <a:pt x="78313" y="96208"/>
                    <a:pt x="60518" y="85446"/>
                  </a:cubicBezTo>
                  <a:close/>
                </a:path>
              </a:pathLst>
            </a:custGeom>
            <a:solidFill>
              <a:srgbClr val="604848">
                <a:alpha val="10000"/>
              </a:srgbClr>
            </a:solidFill>
            <a:ln>
              <a:noFill/>
            </a:ln>
          </p:spPr>
        </p:sp>
        <p:sp>
          <p:nvSpPr>
            <p:cNvPr id="282" name="Google Shape;282;p26"/>
            <p:cNvSpPr/>
            <p:nvPr/>
          </p:nvSpPr>
          <p:spPr>
            <a:xfrm rot="3048875">
              <a:off x="-1295156" y="822783"/>
              <a:ext cx="2213695" cy="2272290"/>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grpSp>
      <p:grpSp>
        <p:nvGrpSpPr>
          <p:cNvPr id="283" name="Google Shape;283;p26"/>
          <p:cNvGrpSpPr/>
          <p:nvPr/>
        </p:nvGrpSpPr>
        <p:grpSpPr>
          <a:xfrm>
            <a:off x="90850" y="1413625"/>
            <a:ext cx="8833050" cy="3616038"/>
            <a:chOff x="90850" y="1413625"/>
            <a:chExt cx="8833050" cy="3616038"/>
          </a:xfrm>
        </p:grpSpPr>
        <p:sp>
          <p:nvSpPr>
            <p:cNvPr id="284" name="Google Shape;284;p26"/>
            <p:cNvSpPr/>
            <p:nvPr/>
          </p:nvSpPr>
          <p:spPr>
            <a:xfrm>
              <a:off x="8622400" y="14136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285" name="Google Shape;285;p26"/>
            <p:cNvGrpSpPr/>
            <p:nvPr/>
          </p:nvGrpSpPr>
          <p:grpSpPr>
            <a:xfrm flipH="1">
              <a:off x="6484688" y="4728163"/>
              <a:ext cx="385088" cy="301500"/>
              <a:chOff x="328125" y="4302500"/>
              <a:chExt cx="385088" cy="301500"/>
            </a:xfrm>
          </p:grpSpPr>
          <p:sp>
            <p:nvSpPr>
              <p:cNvPr id="286" name="Google Shape;286;p26"/>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87" name="Google Shape;287;p26"/>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288" name="Google Shape;288;p26"/>
            <p:cNvGrpSpPr/>
            <p:nvPr/>
          </p:nvGrpSpPr>
          <p:grpSpPr>
            <a:xfrm flipH="1" rot="-5400000">
              <a:off x="121825" y="3309500"/>
              <a:ext cx="301500" cy="363450"/>
              <a:chOff x="209463" y="978325"/>
              <a:chExt cx="301500" cy="363450"/>
            </a:xfrm>
          </p:grpSpPr>
          <p:sp>
            <p:nvSpPr>
              <p:cNvPr id="289" name="Google Shape;289;p26"/>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290" name="Google Shape;290;p26"/>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291" name="Shape 291"/>
        <p:cNvGrpSpPr/>
        <p:nvPr/>
      </p:nvGrpSpPr>
      <p:grpSpPr>
        <a:xfrm>
          <a:off x="0" y="0"/>
          <a:ext cx="0" cy="0"/>
          <a:chOff x="0" y="0"/>
          <a:chExt cx="0" cy="0"/>
        </a:xfrm>
      </p:grpSpPr>
      <p:sp>
        <p:nvSpPr>
          <p:cNvPr id="292" name="Google Shape;292;p2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93" name="Google Shape;293;p27"/>
          <p:cNvSpPr txBox="1"/>
          <p:nvPr>
            <p:ph idx="1" type="subTitle"/>
          </p:nvPr>
        </p:nvSpPr>
        <p:spPr>
          <a:xfrm>
            <a:off x="1989356" y="2137462"/>
            <a:ext cx="1978200" cy="66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4" name="Google Shape;294;p27"/>
          <p:cNvSpPr txBox="1"/>
          <p:nvPr>
            <p:ph idx="2" type="subTitle"/>
          </p:nvPr>
        </p:nvSpPr>
        <p:spPr>
          <a:xfrm>
            <a:off x="5176435" y="2137462"/>
            <a:ext cx="1978200" cy="66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5" name="Google Shape;295;p27"/>
          <p:cNvSpPr txBox="1"/>
          <p:nvPr>
            <p:ph idx="3" type="subTitle"/>
          </p:nvPr>
        </p:nvSpPr>
        <p:spPr>
          <a:xfrm>
            <a:off x="1989356" y="3570862"/>
            <a:ext cx="1978200" cy="66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6" name="Google Shape;296;p27"/>
          <p:cNvSpPr txBox="1"/>
          <p:nvPr>
            <p:ph idx="4" type="subTitle"/>
          </p:nvPr>
        </p:nvSpPr>
        <p:spPr>
          <a:xfrm>
            <a:off x="5176435" y="3570862"/>
            <a:ext cx="1978200" cy="665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297" name="Google Shape;297;p27"/>
          <p:cNvSpPr txBox="1"/>
          <p:nvPr>
            <p:ph idx="5" type="subTitle"/>
          </p:nvPr>
        </p:nvSpPr>
        <p:spPr>
          <a:xfrm>
            <a:off x="1989369" y="1698675"/>
            <a:ext cx="1978200" cy="48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8" name="Google Shape;298;p27"/>
          <p:cNvSpPr txBox="1"/>
          <p:nvPr>
            <p:ph idx="6" type="subTitle"/>
          </p:nvPr>
        </p:nvSpPr>
        <p:spPr>
          <a:xfrm>
            <a:off x="1989369" y="3132075"/>
            <a:ext cx="1978200" cy="48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299" name="Google Shape;299;p27"/>
          <p:cNvSpPr txBox="1"/>
          <p:nvPr>
            <p:ph idx="7" type="subTitle"/>
          </p:nvPr>
        </p:nvSpPr>
        <p:spPr>
          <a:xfrm>
            <a:off x="5176444" y="1698675"/>
            <a:ext cx="1978200" cy="48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00" name="Google Shape;300;p27"/>
          <p:cNvSpPr txBox="1"/>
          <p:nvPr>
            <p:ph idx="8" type="subTitle"/>
          </p:nvPr>
        </p:nvSpPr>
        <p:spPr>
          <a:xfrm>
            <a:off x="5176444" y="3132075"/>
            <a:ext cx="1978200" cy="48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301" name="Google Shape;301;p27"/>
          <p:cNvGrpSpPr/>
          <p:nvPr/>
        </p:nvGrpSpPr>
        <p:grpSpPr>
          <a:xfrm>
            <a:off x="730100" y="264600"/>
            <a:ext cx="7715400" cy="4614325"/>
            <a:chOff x="730100" y="264600"/>
            <a:chExt cx="7715400" cy="4614325"/>
          </a:xfrm>
        </p:grpSpPr>
        <p:cxnSp>
          <p:nvCxnSpPr>
            <p:cNvPr id="302" name="Google Shape;302;p27"/>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03" name="Google Shape;303;p27"/>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304" name="Google Shape;304;p27"/>
          <p:cNvGrpSpPr/>
          <p:nvPr/>
        </p:nvGrpSpPr>
        <p:grpSpPr>
          <a:xfrm>
            <a:off x="-2985790" y="-605972"/>
            <a:ext cx="15651339" cy="6575193"/>
            <a:chOff x="-2944965" y="-592372"/>
            <a:chExt cx="15651339" cy="6575193"/>
          </a:xfrm>
        </p:grpSpPr>
        <p:sp>
          <p:nvSpPr>
            <p:cNvPr id="305" name="Google Shape;305;p27"/>
            <p:cNvSpPr/>
            <p:nvPr/>
          </p:nvSpPr>
          <p:spPr>
            <a:xfrm rot="3440385">
              <a:off x="-2378467" y="1941694"/>
              <a:ext cx="3569494" cy="3297586"/>
            </a:xfrm>
            <a:custGeom>
              <a:rect b="b" l="l" r="r" t="t"/>
              <a:pathLst>
                <a:path extrusionOk="0" h="176238" w="190770">
                  <a:moveTo>
                    <a:pt x="186" y="37585"/>
                  </a:moveTo>
                  <a:cubicBezTo>
                    <a:pt x="1614" y="19326"/>
                    <a:pt x="7775" y="7328"/>
                    <a:pt x="17770" y="2260"/>
                  </a:cubicBezTo>
                  <a:cubicBezTo>
                    <a:pt x="27765" y="-2808"/>
                    <a:pt x="48358" y="1441"/>
                    <a:pt x="60157" y="7179"/>
                  </a:cubicBezTo>
                  <a:cubicBezTo>
                    <a:pt x="71956" y="12917"/>
                    <a:pt x="78119" y="28045"/>
                    <a:pt x="88565" y="36690"/>
                  </a:cubicBezTo>
                  <a:cubicBezTo>
                    <a:pt x="99011" y="45335"/>
                    <a:pt x="107474" y="51193"/>
                    <a:pt x="122834" y="59048"/>
                  </a:cubicBezTo>
                  <a:cubicBezTo>
                    <a:pt x="138194" y="66903"/>
                    <a:pt x="169965" y="70404"/>
                    <a:pt x="180724" y="83819"/>
                  </a:cubicBezTo>
                  <a:cubicBezTo>
                    <a:pt x="191484" y="97234"/>
                    <a:pt x="193424" y="125094"/>
                    <a:pt x="187391" y="139540"/>
                  </a:cubicBezTo>
                  <a:cubicBezTo>
                    <a:pt x="181359" y="153986"/>
                    <a:pt x="164908" y="164609"/>
                    <a:pt x="144529" y="170496"/>
                  </a:cubicBezTo>
                  <a:cubicBezTo>
                    <a:pt x="124150" y="176383"/>
                    <a:pt x="85868" y="177561"/>
                    <a:pt x="65117" y="174860"/>
                  </a:cubicBezTo>
                  <a:cubicBezTo>
                    <a:pt x="44367" y="172159"/>
                    <a:pt x="29345" y="164799"/>
                    <a:pt x="20026" y="154291"/>
                  </a:cubicBezTo>
                  <a:cubicBezTo>
                    <a:pt x="10707" y="143783"/>
                    <a:pt x="12511" y="131263"/>
                    <a:pt x="9204" y="111812"/>
                  </a:cubicBezTo>
                  <a:cubicBezTo>
                    <a:pt x="5897" y="92361"/>
                    <a:pt x="-1242" y="55844"/>
                    <a:pt x="186" y="37585"/>
                  </a:cubicBezTo>
                  <a:close/>
                </a:path>
              </a:pathLst>
            </a:custGeom>
            <a:solidFill>
              <a:srgbClr val="604848">
                <a:alpha val="10000"/>
              </a:srgbClr>
            </a:solidFill>
            <a:ln>
              <a:noFill/>
            </a:ln>
          </p:spPr>
        </p:sp>
        <p:sp>
          <p:nvSpPr>
            <p:cNvPr id="306" name="Google Shape;306;p27"/>
            <p:cNvSpPr/>
            <p:nvPr/>
          </p:nvSpPr>
          <p:spPr>
            <a:xfrm rot="3440385">
              <a:off x="8570383" y="151169"/>
              <a:ext cx="3569494" cy="3297586"/>
            </a:xfrm>
            <a:custGeom>
              <a:rect b="b" l="l" r="r" t="t"/>
              <a:pathLst>
                <a:path extrusionOk="0" h="176238" w="190770">
                  <a:moveTo>
                    <a:pt x="186" y="37585"/>
                  </a:moveTo>
                  <a:cubicBezTo>
                    <a:pt x="1614" y="19326"/>
                    <a:pt x="7775" y="7328"/>
                    <a:pt x="17770" y="2260"/>
                  </a:cubicBezTo>
                  <a:cubicBezTo>
                    <a:pt x="27765" y="-2808"/>
                    <a:pt x="48358" y="1441"/>
                    <a:pt x="60157" y="7179"/>
                  </a:cubicBezTo>
                  <a:cubicBezTo>
                    <a:pt x="71956" y="12917"/>
                    <a:pt x="78119" y="28045"/>
                    <a:pt x="88565" y="36690"/>
                  </a:cubicBezTo>
                  <a:cubicBezTo>
                    <a:pt x="99011" y="45335"/>
                    <a:pt x="107474" y="51193"/>
                    <a:pt x="122834" y="59048"/>
                  </a:cubicBezTo>
                  <a:cubicBezTo>
                    <a:pt x="138194" y="66903"/>
                    <a:pt x="169965" y="70404"/>
                    <a:pt x="180724" y="83819"/>
                  </a:cubicBezTo>
                  <a:cubicBezTo>
                    <a:pt x="191484" y="97234"/>
                    <a:pt x="193424" y="125094"/>
                    <a:pt x="187391" y="139540"/>
                  </a:cubicBezTo>
                  <a:cubicBezTo>
                    <a:pt x="181359" y="153986"/>
                    <a:pt x="164908" y="164609"/>
                    <a:pt x="144529" y="170496"/>
                  </a:cubicBezTo>
                  <a:cubicBezTo>
                    <a:pt x="124150" y="176383"/>
                    <a:pt x="85868" y="177561"/>
                    <a:pt x="65117" y="174860"/>
                  </a:cubicBezTo>
                  <a:cubicBezTo>
                    <a:pt x="44367" y="172159"/>
                    <a:pt x="29345" y="164799"/>
                    <a:pt x="20026" y="154291"/>
                  </a:cubicBezTo>
                  <a:cubicBezTo>
                    <a:pt x="10707" y="143783"/>
                    <a:pt x="12511" y="131263"/>
                    <a:pt x="9204" y="111812"/>
                  </a:cubicBezTo>
                  <a:cubicBezTo>
                    <a:pt x="5897" y="92361"/>
                    <a:pt x="-1242" y="55844"/>
                    <a:pt x="186" y="37585"/>
                  </a:cubicBezTo>
                  <a:close/>
                </a:path>
              </a:pathLst>
            </a:custGeom>
            <a:solidFill>
              <a:srgbClr val="604848">
                <a:alpha val="10000"/>
              </a:srgbClr>
            </a:solidFill>
            <a:ln>
              <a:noFill/>
            </a:ln>
          </p:spPr>
        </p:sp>
      </p:grpSp>
      <p:grpSp>
        <p:nvGrpSpPr>
          <p:cNvPr id="307" name="Google Shape;307;p27"/>
          <p:cNvGrpSpPr/>
          <p:nvPr/>
        </p:nvGrpSpPr>
        <p:grpSpPr>
          <a:xfrm>
            <a:off x="164463" y="1502075"/>
            <a:ext cx="8848738" cy="2872538"/>
            <a:chOff x="164463" y="1502075"/>
            <a:chExt cx="8848738" cy="2872538"/>
          </a:xfrm>
        </p:grpSpPr>
        <p:grpSp>
          <p:nvGrpSpPr>
            <p:cNvPr id="308" name="Google Shape;308;p27"/>
            <p:cNvGrpSpPr/>
            <p:nvPr/>
          </p:nvGrpSpPr>
          <p:grpSpPr>
            <a:xfrm flipH="1">
              <a:off x="164463" y="4073113"/>
              <a:ext cx="385088" cy="301500"/>
              <a:chOff x="328125" y="4302500"/>
              <a:chExt cx="385088" cy="301500"/>
            </a:xfrm>
          </p:grpSpPr>
          <p:sp>
            <p:nvSpPr>
              <p:cNvPr id="309" name="Google Shape;309;p27"/>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10" name="Google Shape;310;p27"/>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311" name="Google Shape;311;p27"/>
            <p:cNvGrpSpPr/>
            <p:nvPr/>
          </p:nvGrpSpPr>
          <p:grpSpPr>
            <a:xfrm flipH="1" rot="-5400000">
              <a:off x="8680725" y="1471100"/>
              <a:ext cx="301500" cy="363450"/>
              <a:chOff x="209463" y="978325"/>
              <a:chExt cx="301500" cy="363450"/>
            </a:xfrm>
          </p:grpSpPr>
          <p:sp>
            <p:nvSpPr>
              <p:cNvPr id="312" name="Google Shape;312;p27"/>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13" name="Google Shape;313;p27"/>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314" name="Shape 314"/>
        <p:cNvGrpSpPr/>
        <p:nvPr/>
      </p:nvGrpSpPr>
      <p:grpSpPr>
        <a:xfrm>
          <a:off x="0" y="0"/>
          <a:ext cx="0" cy="0"/>
          <a:chOff x="0" y="0"/>
          <a:chExt cx="0" cy="0"/>
        </a:xfrm>
      </p:grpSpPr>
      <p:sp>
        <p:nvSpPr>
          <p:cNvPr id="315" name="Google Shape;315;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16" name="Google Shape;316;p28"/>
          <p:cNvSpPr txBox="1"/>
          <p:nvPr>
            <p:ph idx="1" type="subTitle"/>
          </p:nvPr>
        </p:nvSpPr>
        <p:spPr>
          <a:xfrm>
            <a:off x="1042208" y="1994890"/>
            <a:ext cx="21183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17" name="Google Shape;317;p28"/>
          <p:cNvSpPr txBox="1"/>
          <p:nvPr>
            <p:ph idx="2" type="subTitle"/>
          </p:nvPr>
        </p:nvSpPr>
        <p:spPr>
          <a:xfrm>
            <a:off x="3512059" y="1994890"/>
            <a:ext cx="21183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18" name="Google Shape;318;p28"/>
          <p:cNvSpPr txBox="1"/>
          <p:nvPr>
            <p:ph idx="3" type="subTitle"/>
          </p:nvPr>
        </p:nvSpPr>
        <p:spPr>
          <a:xfrm>
            <a:off x="1042208" y="3580691"/>
            <a:ext cx="21183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19" name="Google Shape;319;p28"/>
          <p:cNvSpPr txBox="1"/>
          <p:nvPr>
            <p:ph idx="4" type="subTitle"/>
          </p:nvPr>
        </p:nvSpPr>
        <p:spPr>
          <a:xfrm>
            <a:off x="3510558" y="3580691"/>
            <a:ext cx="21213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20" name="Google Shape;320;p28"/>
          <p:cNvSpPr txBox="1"/>
          <p:nvPr>
            <p:ph idx="5" type="subTitle"/>
          </p:nvPr>
        </p:nvSpPr>
        <p:spPr>
          <a:xfrm>
            <a:off x="5981910" y="1994889"/>
            <a:ext cx="21198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21" name="Google Shape;321;p28"/>
          <p:cNvSpPr txBox="1"/>
          <p:nvPr>
            <p:ph idx="6" type="subTitle"/>
          </p:nvPr>
        </p:nvSpPr>
        <p:spPr>
          <a:xfrm>
            <a:off x="5981907" y="3580691"/>
            <a:ext cx="2121300" cy="630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322" name="Google Shape;322;p28"/>
          <p:cNvSpPr txBox="1"/>
          <p:nvPr>
            <p:ph idx="7" type="subTitle"/>
          </p:nvPr>
        </p:nvSpPr>
        <p:spPr>
          <a:xfrm>
            <a:off x="1040600" y="1546077"/>
            <a:ext cx="21213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3" name="Google Shape;323;p28"/>
          <p:cNvSpPr txBox="1"/>
          <p:nvPr>
            <p:ph idx="8" type="subTitle"/>
          </p:nvPr>
        </p:nvSpPr>
        <p:spPr>
          <a:xfrm>
            <a:off x="3510450" y="1546077"/>
            <a:ext cx="21213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4" name="Google Shape;324;p28"/>
          <p:cNvSpPr txBox="1"/>
          <p:nvPr>
            <p:ph idx="9" type="subTitle"/>
          </p:nvPr>
        </p:nvSpPr>
        <p:spPr>
          <a:xfrm>
            <a:off x="5980300" y="1546075"/>
            <a:ext cx="21231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5" name="Google Shape;325;p28"/>
          <p:cNvSpPr txBox="1"/>
          <p:nvPr>
            <p:ph idx="13" type="subTitle"/>
          </p:nvPr>
        </p:nvSpPr>
        <p:spPr>
          <a:xfrm>
            <a:off x="1040600" y="3130550"/>
            <a:ext cx="21213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6" name="Google Shape;326;p28"/>
          <p:cNvSpPr txBox="1"/>
          <p:nvPr>
            <p:ph idx="14" type="subTitle"/>
          </p:nvPr>
        </p:nvSpPr>
        <p:spPr>
          <a:xfrm>
            <a:off x="3510450" y="3130550"/>
            <a:ext cx="21213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327" name="Google Shape;327;p28"/>
          <p:cNvSpPr txBox="1"/>
          <p:nvPr>
            <p:ph idx="15" type="subTitle"/>
          </p:nvPr>
        </p:nvSpPr>
        <p:spPr>
          <a:xfrm>
            <a:off x="5980300" y="3130550"/>
            <a:ext cx="2119800" cy="4986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grpSp>
        <p:nvGrpSpPr>
          <p:cNvPr id="328" name="Google Shape;328;p28"/>
          <p:cNvGrpSpPr/>
          <p:nvPr/>
        </p:nvGrpSpPr>
        <p:grpSpPr>
          <a:xfrm>
            <a:off x="-2741476" y="-597374"/>
            <a:ext cx="15052483" cy="5560887"/>
            <a:chOff x="-2741476" y="-597374"/>
            <a:chExt cx="15052483" cy="5560887"/>
          </a:xfrm>
        </p:grpSpPr>
        <p:sp>
          <p:nvSpPr>
            <p:cNvPr id="329" name="Google Shape;329;p28"/>
            <p:cNvSpPr/>
            <p:nvPr/>
          </p:nvSpPr>
          <p:spPr>
            <a:xfrm>
              <a:off x="8741700" y="-597374"/>
              <a:ext cx="3569307" cy="3297413"/>
            </a:xfrm>
            <a:custGeom>
              <a:rect b="b" l="l" r="r" t="t"/>
              <a:pathLst>
                <a:path extrusionOk="0" h="176238" w="190770">
                  <a:moveTo>
                    <a:pt x="186" y="37585"/>
                  </a:moveTo>
                  <a:cubicBezTo>
                    <a:pt x="1614" y="19326"/>
                    <a:pt x="7775" y="7328"/>
                    <a:pt x="17770" y="2260"/>
                  </a:cubicBezTo>
                  <a:cubicBezTo>
                    <a:pt x="27765" y="-2808"/>
                    <a:pt x="48358" y="1441"/>
                    <a:pt x="60157" y="7179"/>
                  </a:cubicBezTo>
                  <a:cubicBezTo>
                    <a:pt x="71956" y="12917"/>
                    <a:pt x="78119" y="28045"/>
                    <a:pt x="88565" y="36690"/>
                  </a:cubicBezTo>
                  <a:cubicBezTo>
                    <a:pt x="99011" y="45335"/>
                    <a:pt x="107474" y="51193"/>
                    <a:pt x="122834" y="59048"/>
                  </a:cubicBezTo>
                  <a:cubicBezTo>
                    <a:pt x="138194" y="66903"/>
                    <a:pt x="169965" y="70404"/>
                    <a:pt x="180724" y="83819"/>
                  </a:cubicBezTo>
                  <a:cubicBezTo>
                    <a:pt x="191484" y="97234"/>
                    <a:pt x="193424" y="125094"/>
                    <a:pt x="187391" y="139540"/>
                  </a:cubicBezTo>
                  <a:cubicBezTo>
                    <a:pt x="181359" y="153986"/>
                    <a:pt x="164908" y="164609"/>
                    <a:pt x="144529" y="170496"/>
                  </a:cubicBezTo>
                  <a:cubicBezTo>
                    <a:pt x="124150" y="176383"/>
                    <a:pt x="85868" y="177561"/>
                    <a:pt x="65117" y="174860"/>
                  </a:cubicBezTo>
                  <a:cubicBezTo>
                    <a:pt x="44367" y="172159"/>
                    <a:pt x="29345" y="164799"/>
                    <a:pt x="20026" y="154291"/>
                  </a:cubicBezTo>
                  <a:cubicBezTo>
                    <a:pt x="10707" y="143783"/>
                    <a:pt x="12511" y="131263"/>
                    <a:pt x="9204" y="111812"/>
                  </a:cubicBezTo>
                  <a:cubicBezTo>
                    <a:pt x="5897" y="92361"/>
                    <a:pt x="-1242" y="55844"/>
                    <a:pt x="186" y="37585"/>
                  </a:cubicBezTo>
                  <a:close/>
                </a:path>
              </a:pathLst>
            </a:custGeom>
            <a:solidFill>
              <a:srgbClr val="604848">
                <a:alpha val="10000"/>
              </a:srgbClr>
            </a:solidFill>
            <a:ln>
              <a:noFill/>
            </a:ln>
          </p:spPr>
        </p:sp>
        <p:sp>
          <p:nvSpPr>
            <p:cNvPr id="330" name="Google Shape;330;p28"/>
            <p:cNvSpPr/>
            <p:nvPr/>
          </p:nvSpPr>
          <p:spPr>
            <a:xfrm rot="8999767">
              <a:off x="-2234026" y="1731882"/>
              <a:ext cx="2675810" cy="2746636"/>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grpSp>
      <p:grpSp>
        <p:nvGrpSpPr>
          <p:cNvPr id="331" name="Google Shape;331;p28"/>
          <p:cNvGrpSpPr/>
          <p:nvPr/>
        </p:nvGrpSpPr>
        <p:grpSpPr>
          <a:xfrm>
            <a:off x="0" y="345475"/>
            <a:ext cx="9043200" cy="4101663"/>
            <a:chOff x="0" y="345475"/>
            <a:chExt cx="9043200" cy="4101663"/>
          </a:xfrm>
        </p:grpSpPr>
        <p:sp>
          <p:nvSpPr>
            <p:cNvPr id="332" name="Google Shape;332;p28"/>
            <p:cNvSpPr/>
            <p:nvPr/>
          </p:nvSpPr>
          <p:spPr>
            <a:xfrm>
              <a:off x="0" y="124687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333" name="Google Shape;333;p28"/>
            <p:cNvGrpSpPr/>
            <p:nvPr/>
          </p:nvGrpSpPr>
          <p:grpSpPr>
            <a:xfrm>
              <a:off x="186100" y="345475"/>
              <a:ext cx="8857100" cy="4101663"/>
              <a:chOff x="186100" y="345475"/>
              <a:chExt cx="8857100" cy="4101663"/>
            </a:xfrm>
          </p:grpSpPr>
          <p:grpSp>
            <p:nvGrpSpPr>
              <p:cNvPr id="334" name="Google Shape;334;p28"/>
              <p:cNvGrpSpPr/>
              <p:nvPr/>
            </p:nvGrpSpPr>
            <p:grpSpPr>
              <a:xfrm flipH="1">
                <a:off x="8658113" y="4145638"/>
                <a:ext cx="385088" cy="301500"/>
                <a:chOff x="328125" y="4302500"/>
                <a:chExt cx="385088" cy="301500"/>
              </a:xfrm>
            </p:grpSpPr>
            <p:sp>
              <p:nvSpPr>
                <p:cNvPr id="335" name="Google Shape;335;p28"/>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36" name="Google Shape;336;p28"/>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337" name="Google Shape;337;p28"/>
              <p:cNvGrpSpPr/>
              <p:nvPr/>
            </p:nvGrpSpPr>
            <p:grpSpPr>
              <a:xfrm flipH="1" rot="-5400000">
                <a:off x="217075" y="314500"/>
                <a:ext cx="301500" cy="363450"/>
                <a:chOff x="209463" y="978325"/>
                <a:chExt cx="301500" cy="363450"/>
              </a:xfrm>
            </p:grpSpPr>
            <p:sp>
              <p:nvSpPr>
                <p:cNvPr id="338" name="Google Shape;338;p28"/>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39" name="Google Shape;339;p28"/>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grpSp>
      <p:grpSp>
        <p:nvGrpSpPr>
          <p:cNvPr id="340" name="Google Shape;340;p28"/>
          <p:cNvGrpSpPr/>
          <p:nvPr/>
        </p:nvGrpSpPr>
        <p:grpSpPr>
          <a:xfrm>
            <a:off x="730100" y="264600"/>
            <a:ext cx="7715400" cy="4614325"/>
            <a:chOff x="730100" y="264600"/>
            <a:chExt cx="7715400" cy="4614325"/>
          </a:xfrm>
        </p:grpSpPr>
        <p:cxnSp>
          <p:nvCxnSpPr>
            <p:cNvPr id="341" name="Google Shape;341;p28"/>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42" name="Google Shape;342;p28"/>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343" name="Shape 343"/>
        <p:cNvGrpSpPr/>
        <p:nvPr/>
      </p:nvGrpSpPr>
      <p:grpSpPr>
        <a:xfrm>
          <a:off x="0" y="0"/>
          <a:ext cx="0" cy="0"/>
          <a:chOff x="0" y="0"/>
          <a:chExt cx="0" cy="0"/>
        </a:xfrm>
      </p:grpSpPr>
      <p:sp>
        <p:nvSpPr>
          <p:cNvPr id="344" name="Google Shape;344;p29"/>
          <p:cNvSpPr txBox="1"/>
          <p:nvPr>
            <p:ph hasCustomPrompt="1" type="title"/>
          </p:nvPr>
        </p:nvSpPr>
        <p:spPr>
          <a:xfrm>
            <a:off x="2223600" y="702509"/>
            <a:ext cx="4696800" cy="7689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45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45" name="Google Shape;345;p29"/>
          <p:cNvSpPr txBox="1"/>
          <p:nvPr>
            <p:ph idx="1" type="subTitle"/>
          </p:nvPr>
        </p:nvSpPr>
        <p:spPr>
          <a:xfrm>
            <a:off x="2223600" y="1460509"/>
            <a:ext cx="4696800" cy="37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346" name="Google Shape;346;p29"/>
          <p:cNvSpPr txBox="1"/>
          <p:nvPr>
            <p:ph hasCustomPrompt="1" idx="2" type="title"/>
          </p:nvPr>
        </p:nvSpPr>
        <p:spPr>
          <a:xfrm>
            <a:off x="2223600" y="2000215"/>
            <a:ext cx="4696800" cy="7689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45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47" name="Google Shape;347;p29"/>
          <p:cNvSpPr txBox="1"/>
          <p:nvPr>
            <p:ph idx="3" type="subTitle"/>
          </p:nvPr>
        </p:nvSpPr>
        <p:spPr>
          <a:xfrm>
            <a:off x="2223600" y="2764450"/>
            <a:ext cx="4696800" cy="37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348" name="Google Shape;348;p29"/>
          <p:cNvSpPr txBox="1"/>
          <p:nvPr>
            <p:ph hasCustomPrompt="1" idx="4" type="title"/>
          </p:nvPr>
        </p:nvSpPr>
        <p:spPr>
          <a:xfrm>
            <a:off x="2223600" y="3297921"/>
            <a:ext cx="4696800" cy="7689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Clr>
                <a:schemeClr val="lt1"/>
              </a:buClr>
              <a:buSzPts val="6000"/>
              <a:buNone/>
              <a:defRPr sz="45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a:r>
              <a:t>xx%</a:t>
            </a:r>
          </a:p>
        </p:txBody>
      </p:sp>
      <p:sp>
        <p:nvSpPr>
          <p:cNvPr id="349" name="Google Shape;349;p29"/>
          <p:cNvSpPr txBox="1"/>
          <p:nvPr>
            <p:ph idx="5" type="subTitle"/>
          </p:nvPr>
        </p:nvSpPr>
        <p:spPr>
          <a:xfrm>
            <a:off x="2223600" y="4068391"/>
            <a:ext cx="4696800" cy="37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4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grpSp>
        <p:nvGrpSpPr>
          <p:cNvPr id="350" name="Google Shape;350;p29"/>
          <p:cNvGrpSpPr/>
          <p:nvPr/>
        </p:nvGrpSpPr>
        <p:grpSpPr>
          <a:xfrm>
            <a:off x="730100" y="264600"/>
            <a:ext cx="7715400" cy="4614325"/>
            <a:chOff x="730100" y="264600"/>
            <a:chExt cx="7715400" cy="4614325"/>
          </a:xfrm>
        </p:grpSpPr>
        <p:cxnSp>
          <p:nvCxnSpPr>
            <p:cNvPr id="351" name="Google Shape;351;p29"/>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52" name="Google Shape;352;p29"/>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353" name="Google Shape;353;p29"/>
          <p:cNvGrpSpPr/>
          <p:nvPr/>
        </p:nvGrpSpPr>
        <p:grpSpPr>
          <a:xfrm>
            <a:off x="-1610471" y="654720"/>
            <a:ext cx="13438035" cy="5691591"/>
            <a:chOff x="-1610471" y="654720"/>
            <a:chExt cx="13438035" cy="5691591"/>
          </a:xfrm>
        </p:grpSpPr>
        <p:sp>
          <p:nvSpPr>
            <p:cNvPr id="354" name="Google Shape;354;p29"/>
            <p:cNvSpPr/>
            <p:nvPr/>
          </p:nvSpPr>
          <p:spPr>
            <a:xfrm rot="2700000">
              <a:off x="-1031277" y="1198502"/>
              <a:ext cx="2675693" cy="2746516"/>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sp>
          <p:nvSpPr>
            <p:cNvPr id="355" name="Google Shape;355;p29"/>
            <p:cNvSpPr/>
            <p:nvPr/>
          </p:nvSpPr>
          <p:spPr>
            <a:xfrm rot="2700000">
              <a:off x="7047911" y="2748892"/>
              <a:ext cx="4652132" cy="2287662"/>
            </a:xfrm>
            <a:custGeom>
              <a:rect b="b" l="l" r="r" t="t"/>
              <a:pathLst>
                <a:path extrusionOk="0" h="139300" w="283277">
                  <a:moveTo>
                    <a:pt x="42469" y="14342"/>
                  </a:moveTo>
                  <a:cubicBezTo>
                    <a:pt x="58703" y="3189"/>
                    <a:pt x="86335" y="-3609"/>
                    <a:pt x="97881" y="2017"/>
                  </a:cubicBezTo>
                  <a:cubicBezTo>
                    <a:pt x="109427" y="7643"/>
                    <a:pt x="97983" y="38779"/>
                    <a:pt x="111746" y="48098"/>
                  </a:cubicBezTo>
                  <a:cubicBezTo>
                    <a:pt x="125509" y="57417"/>
                    <a:pt x="160966" y="50254"/>
                    <a:pt x="180457" y="57929"/>
                  </a:cubicBezTo>
                  <a:cubicBezTo>
                    <a:pt x="199948" y="65604"/>
                    <a:pt x="212025" y="81770"/>
                    <a:pt x="228692" y="94147"/>
                  </a:cubicBezTo>
                  <a:cubicBezTo>
                    <a:pt x="245359" y="106524"/>
                    <a:pt x="295629" y="125108"/>
                    <a:pt x="280461" y="132193"/>
                  </a:cubicBezTo>
                  <a:cubicBezTo>
                    <a:pt x="265293" y="139278"/>
                    <a:pt x="170236" y="141628"/>
                    <a:pt x="137682" y="136658"/>
                  </a:cubicBezTo>
                  <a:cubicBezTo>
                    <a:pt x="105129" y="131688"/>
                    <a:pt x="104098" y="109244"/>
                    <a:pt x="85140" y="102371"/>
                  </a:cubicBezTo>
                  <a:cubicBezTo>
                    <a:pt x="66182" y="95499"/>
                    <a:pt x="38047" y="100996"/>
                    <a:pt x="23936" y="95423"/>
                  </a:cubicBezTo>
                  <a:cubicBezTo>
                    <a:pt x="9825" y="89850"/>
                    <a:pt x="-2614" y="82448"/>
                    <a:pt x="475" y="68934"/>
                  </a:cubicBezTo>
                  <a:cubicBezTo>
                    <a:pt x="3564" y="55421"/>
                    <a:pt x="26235" y="25495"/>
                    <a:pt x="42469" y="14342"/>
                  </a:cubicBezTo>
                  <a:close/>
                </a:path>
              </a:pathLst>
            </a:custGeom>
            <a:solidFill>
              <a:srgbClr val="604848">
                <a:alpha val="10000"/>
              </a:srgbClr>
            </a:solidFill>
            <a:ln>
              <a:noFill/>
            </a:ln>
          </p:spPr>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356" name="Shape 356"/>
        <p:cNvGrpSpPr/>
        <p:nvPr/>
      </p:nvGrpSpPr>
      <p:grpSpPr>
        <a:xfrm>
          <a:off x="0" y="0"/>
          <a:ext cx="0" cy="0"/>
          <a:chOff x="0" y="0"/>
          <a:chExt cx="0" cy="0"/>
        </a:xfrm>
      </p:grpSpPr>
      <p:sp>
        <p:nvSpPr>
          <p:cNvPr id="357" name="Google Shape;357;p30"/>
          <p:cNvSpPr txBox="1"/>
          <p:nvPr>
            <p:ph type="title"/>
          </p:nvPr>
        </p:nvSpPr>
        <p:spPr>
          <a:xfrm>
            <a:off x="713225" y="723974"/>
            <a:ext cx="3798300" cy="11106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58" name="Google Shape;358;p30"/>
          <p:cNvSpPr txBox="1"/>
          <p:nvPr>
            <p:ph idx="1" type="subTitle"/>
          </p:nvPr>
        </p:nvSpPr>
        <p:spPr>
          <a:xfrm>
            <a:off x="713225" y="1787919"/>
            <a:ext cx="3798300" cy="1058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359" name="Google Shape;359;p30"/>
          <p:cNvGrpSpPr/>
          <p:nvPr/>
        </p:nvGrpSpPr>
        <p:grpSpPr>
          <a:xfrm>
            <a:off x="730100" y="264600"/>
            <a:ext cx="7715400" cy="4614325"/>
            <a:chOff x="730100" y="264600"/>
            <a:chExt cx="7715400" cy="4614325"/>
          </a:xfrm>
        </p:grpSpPr>
        <p:cxnSp>
          <p:nvCxnSpPr>
            <p:cNvPr id="360" name="Google Shape;360;p30"/>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61" name="Google Shape;361;p30"/>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
        <p:nvSpPr>
          <p:cNvPr id="362" name="Google Shape;362;p30"/>
          <p:cNvSpPr/>
          <p:nvPr/>
        </p:nvSpPr>
        <p:spPr>
          <a:xfrm flipH="1" rot="-4369938">
            <a:off x="-2931966" y="713565"/>
            <a:ext cx="4637798" cy="2287552"/>
          </a:xfrm>
          <a:custGeom>
            <a:rect b="b" l="l" r="r" t="t"/>
            <a:pathLst>
              <a:path extrusionOk="0" h="139300" w="283277">
                <a:moveTo>
                  <a:pt x="42469" y="14342"/>
                </a:moveTo>
                <a:cubicBezTo>
                  <a:pt x="58703" y="3189"/>
                  <a:pt x="86335" y="-3609"/>
                  <a:pt x="97881" y="2017"/>
                </a:cubicBezTo>
                <a:cubicBezTo>
                  <a:pt x="109427" y="7643"/>
                  <a:pt x="97983" y="38779"/>
                  <a:pt x="111746" y="48098"/>
                </a:cubicBezTo>
                <a:cubicBezTo>
                  <a:pt x="125509" y="57417"/>
                  <a:pt x="160966" y="50254"/>
                  <a:pt x="180457" y="57929"/>
                </a:cubicBezTo>
                <a:cubicBezTo>
                  <a:pt x="199948" y="65604"/>
                  <a:pt x="212025" y="81770"/>
                  <a:pt x="228692" y="94147"/>
                </a:cubicBezTo>
                <a:cubicBezTo>
                  <a:pt x="245359" y="106524"/>
                  <a:pt x="295629" y="125108"/>
                  <a:pt x="280461" y="132193"/>
                </a:cubicBezTo>
                <a:cubicBezTo>
                  <a:pt x="265293" y="139278"/>
                  <a:pt x="170236" y="141628"/>
                  <a:pt x="137682" y="136658"/>
                </a:cubicBezTo>
                <a:cubicBezTo>
                  <a:pt x="105129" y="131688"/>
                  <a:pt x="104098" y="109244"/>
                  <a:pt x="85140" y="102371"/>
                </a:cubicBezTo>
                <a:cubicBezTo>
                  <a:pt x="66182" y="95499"/>
                  <a:pt x="38047" y="100996"/>
                  <a:pt x="23936" y="95423"/>
                </a:cubicBezTo>
                <a:cubicBezTo>
                  <a:pt x="9825" y="89850"/>
                  <a:pt x="-2614" y="82448"/>
                  <a:pt x="475" y="68934"/>
                </a:cubicBezTo>
                <a:cubicBezTo>
                  <a:pt x="3564" y="55421"/>
                  <a:pt x="26235" y="25495"/>
                  <a:pt x="42469" y="14342"/>
                </a:cubicBezTo>
                <a:close/>
              </a:path>
            </a:pathLst>
          </a:custGeom>
          <a:solidFill>
            <a:srgbClr val="604848">
              <a:alpha val="10000"/>
            </a:srgbClr>
          </a:solidFill>
          <a:ln>
            <a:noFill/>
          </a:ln>
        </p:spPr>
      </p:sp>
      <p:sp>
        <p:nvSpPr>
          <p:cNvPr id="363" name="Google Shape;363;p30"/>
          <p:cNvSpPr txBox="1"/>
          <p:nvPr/>
        </p:nvSpPr>
        <p:spPr>
          <a:xfrm>
            <a:off x="713225" y="3394617"/>
            <a:ext cx="3798300" cy="7986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b="1" lang="en" sz="1200">
                <a:solidFill>
                  <a:schemeClr val="dk1"/>
                </a:solidFill>
                <a:latin typeface="Rubik"/>
                <a:ea typeface="Rubik"/>
                <a:cs typeface="Rubik"/>
                <a:sym typeface="Rubik"/>
              </a:rPr>
              <a:t>CREDITS:</a:t>
            </a:r>
            <a:r>
              <a:rPr lang="en" sz="1200">
                <a:solidFill>
                  <a:schemeClr val="dk1"/>
                </a:solidFill>
                <a:latin typeface="Rubik"/>
                <a:ea typeface="Rubik"/>
                <a:cs typeface="Rubik"/>
                <a:sym typeface="Rubik"/>
              </a:rPr>
              <a:t> This presentation template was created by </a:t>
            </a:r>
            <a:r>
              <a:rPr b="1" lang="en" sz="1200" u="sng">
                <a:solidFill>
                  <a:schemeClr val="dk1"/>
                </a:solidFill>
                <a:latin typeface="Rubik"/>
                <a:ea typeface="Rubik"/>
                <a:cs typeface="Rubik"/>
                <a:sym typeface="Rubik"/>
                <a:hlinkClick r:id="rId2">
                  <a:extLst>
                    <a:ext uri="{A12FA001-AC4F-418D-AE19-62706E023703}">
                      <ahyp:hlinkClr val="tx"/>
                    </a:ext>
                  </a:extLst>
                </a:hlinkClick>
              </a:rPr>
              <a:t>Slidesgo</a:t>
            </a:r>
            <a:r>
              <a:rPr lang="en" sz="1200">
                <a:solidFill>
                  <a:schemeClr val="dk1"/>
                </a:solidFill>
                <a:latin typeface="Rubik"/>
                <a:ea typeface="Rubik"/>
                <a:cs typeface="Rubik"/>
                <a:sym typeface="Rubik"/>
              </a:rPr>
              <a:t>, and includes icons by </a:t>
            </a:r>
            <a:r>
              <a:rPr b="1" lang="en" sz="1200" u="sng">
                <a:solidFill>
                  <a:schemeClr val="dk1"/>
                </a:solidFill>
                <a:latin typeface="Rubik"/>
                <a:ea typeface="Rubik"/>
                <a:cs typeface="Rubik"/>
                <a:sym typeface="Rubik"/>
                <a:hlinkClick r:id="rId3">
                  <a:extLst>
                    <a:ext uri="{A12FA001-AC4F-418D-AE19-62706E023703}">
                      <ahyp:hlinkClr val="tx"/>
                    </a:ext>
                  </a:extLst>
                </a:hlinkClick>
              </a:rPr>
              <a:t>Flaticon</a:t>
            </a:r>
            <a:r>
              <a:rPr lang="en" sz="1200">
                <a:solidFill>
                  <a:schemeClr val="dk1"/>
                </a:solidFill>
                <a:latin typeface="Rubik"/>
                <a:ea typeface="Rubik"/>
                <a:cs typeface="Rubik"/>
                <a:sym typeface="Rubik"/>
              </a:rPr>
              <a:t>, and infographics &amp; images by </a:t>
            </a:r>
            <a:r>
              <a:rPr b="1" lang="en" sz="1200" u="sng">
                <a:solidFill>
                  <a:schemeClr val="dk1"/>
                </a:solidFill>
                <a:latin typeface="Rubik"/>
                <a:ea typeface="Rubik"/>
                <a:cs typeface="Rubik"/>
                <a:sym typeface="Rubik"/>
                <a:hlinkClick r:id="rId4">
                  <a:extLst>
                    <a:ext uri="{A12FA001-AC4F-418D-AE19-62706E023703}">
                      <ahyp:hlinkClr val="tx"/>
                    </a:ext>
                  </a:extLst>
                </a:hlinkClick>
              </a:rPr>
              <a:t>Freepik</a:t>
            </a:r>
            <a:r>
              <a:rPr lang="en" sz="1200" u="sng">
                <a:solidFill>
                  <a:schemeClr val="dk1"/>
                </a:solidFill>
                <a:latin typeface="Rubik"/>
                <a:ea typeface="Rubik"/>
                <a:cs typeface="Rubik"/>
                <a:sym typeface="Rubik"/>
              </a:rPr>
              <a:t> </a:t>
            </a:r>
            <a:endParaRPr b="1" sz="1200" u="sng">
              <a:solidFill>
                <a:schemeClr val="dk1"/>
              </a:solidFill>
              <a:latin typeface="Rubik"/>
              <a:ea typeface="Rubik"/>
              <a:cs typeface="Rubik"/>
              <a:sym typeface="Rubi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0" name="Shape 30"/>
        <p:cNvGrpSpPr/>
        <p:nvPr/>
      </p:nvGrpSpPr>
      <p:grpSpPr>
        <a:xfrm>
          <a:off x="0" y="0"/>
          <a:ext cx="0" cy="0"/>
          <a:chOff x="0" y="0"/>
          <a:chExt cx="0" cy="0"/>
        </a:xfrm>
      </p:grpSpPr>
      <p:sp>
        <p:nvSpPr>
          <p:cNvPr id="31" name="Google Shape;31;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2" name="Google Shape;32;p4"/>
          <p:cNvSpPr txBox="1"/>
          <p:nvPr>
            <p:ph idx="1" type="body"/>
          </p:nvPr>
        </p:nvSpPr>
        <p:spPr>
          <a:xfrm>
            <a:off x="720000" y="1017726"/>
            <a:ext cx="7704000" cy="3513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Font typeface="Nunito Light"/>
              <a:buChar char="●"/>
              <a:defRPr/>
            </a:lvl1pPr>
            <a:lvl2pPr indent="-317500" lvl="1" marL="914400" rtl="0">
              <a:lnSpc>
                <a:spcPct val="100000"/>
              </a:lnSpc>
              <a:spcBef>
                <a:spcPts val="0"/>
              </a:spcBef>
              <a:spcAft>
                <a:spcPts val="0"/>
              </a:spcAft>
              <a:buSzPts val="1400"/>
              <a:buFont typeface="Nunito Light"/>
              <a:buChar char="○"/>
              <a:defRPr/>
            </a:lvl2pPr>
            <a:lvl3pPr indent="-317500" lvl="2" marL="1371600" rtl="0">
              <a:lnSpc>
                <a:spcPct val="100000"/>
              </a:lnSpc>
              <a:spcBef>
                <a:spcPts val="0"/>
              </a:spcBef>
              <a:spcAft>
                <a:spcPts val="0"/>
              </a:spcAft>
              <a:buSzPts val="1400"/>
              <a:buFont typeface="Nunito Light"/>
              <a:buChar char="■"/>
              <a:defRPr/>
            </a:lvl3pPr>
            <a:lvl4pPr indent="-317500" lvl="3" marL="1828800" rtl="0">
              <a:lnSpc>
                <a:spcPct val="100000"/>
              </a:lnSpc>
              <a:spcBef>
                <a:spcPts val="0"/>
              </a:spcBef>
              <a:spcAft>
                <a:spcPts val="0"/>
              </a:spcAft>
              <a:buSzPts val="1400"/>
              <a:buFont typeface="Nunito Light"/>
              <a:buChar char="●"/>
              <a:defRPr/>
            </a:lvl4pPr>
            <a:lvl5pPr indent="-317500" lvl="4" marL="2286000" rtl="0">
              <a:lnSpc>
                <a:spcPct val="100000"/>
              </a:lnSpc>
              <a:spcBef>
                <a:spcPts val="0"/>
              </a:spcBef>
              <a:spcAft>
                <a:spcPts val="0"/>
              </a:spcAft>
              <a:buSzPts val="1400"/>
              <a:buFont typeface="Nunito Light"/>
              <a:buChar char="○"/>
              <a:defRPr/>
            </a:lvl5pPr>
            <a:lvl6pPr indent="-317500" lvl="5" marL="2743200" rtl="0">
              <a:lnSpc>
                <a:spcPct val="100000"/>
              </a:lnSpc>
              <a:spcBef>
                <a:spcPts val="0"/>
              </a:spcBef>
              <a:spcAft>
                <a:spcPts val="0"/>
              </a:spcAft>
              <a:buSzPts val="1400"/>
              <a:buFont typeface="Nunito Light"/>
              <a:buChar char="■"/>
              <a:defRPr/>
            </a:lvl6pPr>
            <a:lvl7pPr indent="-317500" lvl="6" marL="3200400" rtl="0">
              <a:lnSpc>
                <a:spcPct val="100000"/>
              </a:lnSpc>
              <a:spcBef>
                <a:spcPts val="0"/>
              </a:spcBef>
              <a:spcAft>
                <a:spcPts val="0"/>
              </a:spcAft>
              <a:buSzPts val="1400"/>
              <a:buFont typeface="Nunito Light"/>
              <a:buChar char="●"/>
              <a:defRPr/>
            </a:lvl7pPr>
            <a:lvl8pPr indent="-317500" lvl="7" marL="3657600" rtl="0">
              <a:lnSpc>
                <a:spcPct val="100000"/>
              </a:lnSpc>
              <a:spcBef>
                <a:spcPts val="0"/>
              </a:spcBef>
              <a:spcAft>
                <a:spcPts val="0"/>
              </a:spcAft>
              <a:buSzPts val="1400"/>
              <a:buFont typeface="Nunito Light"/>
              <a:buChar char="○"/>
              <a:defRPr/>
            </a:lvl8pPr>
            <a:lvl9pPr indent="-317500" lvl="8" marL="4114800" rtl="0">
              <a:lnSpc>
                <a:spcPct val="100000"/>
              </a:lnSpc>
              <a:spcBef>
                <a:spcPts val="0"/>
              </a:spcBef>
              <a:spcAft>
                <a:spcPts val="0"/>
              </a:spcAft>
              <a:buSzPts val="1400"/>
              <a:buFont typeface="Nunito Light"/>
              <a:buChar char="■"/>
              <a:defRPr/>
            </a:lvl9pPr>
          </a:lstStyle>
          <a:p/>
        </p:txBody>
      </p:sp>
      <p:grpSp>
        <p:nvGrpSpPr>
          <p:cNvPr id="33" name="Google Shape;33;p4"/>
          <p:cNvGrpSpPr/>
          <p:nvPr/>
        </p:nvGrpSpPr>
        <p:grpSpPr>
          <a:xfrm>
            <a:off x="730100" y="264600"/>
            <a:ext cx="7715400" cy="4614325"/>
            <a:chOff x="730100" y="264600"/>
            <a:chExt cx="7715400" cy="4614325"/>
          </a:xfrm>
        </p:grpSpPr>
        <p:cxnSp>
          <p:nvCxnSpPr>
            <p:cNvPr id="34" name="Google Shape;34;p4"/>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5" name="Google Shape;35;p4"/>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36" name="Google Shape;36;p4"/>
          <p:cNvGrpSpPr/>
          <p:nvPr/>
        </p:nvGrpSpPr>
        <p:grpSpPr>
          <a:xfrm>
            <a:off x="-861066" y="-2094974"/>
            <a:ext cx="12720603" cy="7752619"/>
            <a:chOff x="-861066" y="-2094974"/>
            <a:chExt cx="12720603" cy="7752619"/>
          </a:xfrm>
        </p:grpSpPr>
        <p:sp>
          <p:nvSpPr>
            <p:cNvPr id="37" name="Google Shape;37;p4"/>
            <p:cNvSpPr/>
            <p:nvPr/>
          </p:nvSpPr>
          <p:spPr>
            <a:xfrm flipH="1">
              <a:off x="-861066" y="3117634"/>
              <a:ext cx="3254386" cy="2540010"/>
            </a:xfrm>
            <a:custGeom>
              <a:rect b="b" l="l" r="r" t="t"/>
              <a:pathLst>
                <a:path extrusionOk="0" h="194525" w="249235">
                  <a:moveTo>
                    <a:pt x="201247" y="4697"/>
                  </a:moveTo>
                  <a:cubicBezTo>
                    <a:pt x="186649" y="-14418"/>
                    <a:pt x="165765" y="30163"/>
                    <a:pt x="161575" y="42797"/>
                  </a:cubicBezTo>
                  <a:cubicBezTo>
                    <a:pt x="157385" y="55432"/>
                    <a:pt x="174733" y="67411"/>
                    <a:pt x="176108" y="80504"/>
                  </a:cubicBezTo>
                  <a:cubicBezTo>
                    <a:pt x="177483" y="93597"/>
                    <a:pt x="175061" y="109440"/>
                    <a:pt x="169824" y="121354"/>
                  </a:cubicBezTo>
                  <a:cubicBezTo>
                    <a:pt x="164587" y="133269"/>
                    <a:pt x="159481" y="148718"/>
                    <a:pt x="144686" y="151991"/>
                  </a:cubicBezTo>
                  <a:cubicBezTo>
                    <a:pt x="129891" y="155264"/>
                    <a:pt x="104688" y="138309"/>
                    <a:pt x="81055" y="140993"/>
                  </a:cubicBezTo>
                  <a:cubicBezTo>
                    <a:pt x="57423" y="143677"/>
                    <a:pt x="-15308" y="159192"/>
                    <a:pt x="2891" y="168095"/>
                  </a:cubicBezTo>
                  <a:cubicBezTo>
                    <a:pt x="21090" y="176998"/>
                    <a:pt x="149203" y="196179"/>
                    <a:pt x="190249" y="194411"/>
                  </a:cubicBezTo>
                  <a:cubicBezTo>
                    <a:pt x="231295" y="192644"/>
                    <a:pt x="247333" y="189109"/>
                    <a:pt x="249166" y="157490"/>
                  </a:cubicBezTo>
                  <a:cubicBezTo>
                    <a:pt x="250999" y="125871"/>
                    <a:pt x="215846" y="23813"/>
                    <a:pt x="201247" y="4697"/>
                  </a:cubicBezTo>
                  <a:close/>
                </a:path>
              </a:pathLst>
            </a:custGeom>
            <a:solidFill>
              <a:srgbClr val="604848">
                <a:alpha val="10000"/>
              </a:srgbClr>
            </a:solidFill>
            <a:ln>
              <a:noFill/>
            </a:ln>
          </p:spPr>
        </p:sp>
        <p:sp>
          <p:nvSpPr>
            <p:cNvPr id="38" name="Google Shape;38;p4"/>
            <p:cNvSpPr/>
            <p:nvPr/>
          </p:nvSpPr>
          <p:spPr>
            <a:xfrm flipH="1">
              <a:off x="8605151" y="-2094974"/>
              <a:ext cx="3254386" cy="2540010"/>
            </a:xfrm>
            <a:custGeom>
              <a:rect b="b" l="l" r="r" t="t"/>
              <a:pathLst>
                <a:path extrusionOk="0" h="194525" w="249235">
                  <a:moveTo>
                    <a:pt x="201247" y="4697"/>
                  </a:moveTo>
                  <a:cubicBezTo>
                    <a:pt x="186649" y="-14418"/>
                    <a:pt x="165765" y="30163"/>
                    <a:pt x="161575" y="42797"/>
                  </a:cubicBezTo>
                  <a:cubicBezTo>
                    <a:pt x="157385" y="55432"/>
                    <a:pt x="174733" y="67411"/>
                    <a:pt x="176108" y="80504"/>
                  </a:cubicBezTo>
                  <a:cubicBezTo>
                    <a:pt x="177483" y="93597"/>
                    <a:pt x="175061" y="109440"/>
                    <a:pt x="169824" y="121354"/>
                  </a:cubicBezTo>
                  <a:cubicBezTo>
                    <a:pt x="164587" y="133269"/>
                    <a:pt x="159481" y="148718"/>
                    <a:pt x="144686" y="151991"/>
                  </a:cubicBezTo>
                  <a:cubicBezTo>
                    <a:pt x="129891" y="155264"/>
                    <a:pt x="104688" y="138309"/>
                    <a:pt x="81055" y="140993"/>
                  </a:cubicBezTo>
                  <a:cubicBezTo>
                    <a:pt x="57423" y="143677"/>
                    <a:pt x="-15308" y="159192"/>
                    <a:pt x="2891" y="168095"/>
                  </a:cubicBezTo>
                  <a:cubicBezTo>
                    <a:pt x="21090" y="176998"/>
                    <a:pt x="149203" y="196179"/>
                    <a:pt x="190249" y="194411"/>
                  </a:cubicBezTo>
                  <a:cubicBezTo>
                    <a:pt x="231295" y="192644"/>
                    <a:pt x="247333" y="189109"/>
                    <a:pt x="249166" y="157490"/>
                  </a:cubicBezTo>
                  <a:cubicBezTo>
                    <a:pt x="250999" y="125871"/>
                    <a:pt x="215846" y="23813"/>
                    <a:pt x="201247" y="4697"/>
                  </a:cubicBezTo>
                  <a:close/>
                </a:path>
              </a:pathLst>
            </a:custGeom>
            <a:solidFill>
              <a:srgbClr val="604848">
                <a:alpha val="10000"/>
              </a:srgbClr>
            </a:solidFill>
            <a:ln>
              <a:noFill/>
            </a:ln>
          </p:spPr>
        </p:sp>
      </p:grpSp>
      <p:grpSp>
        <p:nvGrpSpPr>
          <p:cNvPr id="39" name="Google Shape;39;p4"/>
          <p:cNvGrpSpPr/>
          <p:nvPr/>
        </p:nvGrpSpPr>
        <p:grpSpPr>
          <a:xfrm>
            <a:off x="202800" y="1081175"/>
            <a:ext cx="8675125" cy="3514200"/>
            <a:chOff x="202800" y="1081175"/>
            <a:chExt cx="8675125" cy="3514200"/>
          </a:xfrm>
        </p:grpSpPr>
        <p:grpSp>
          <p:nvGrpSpPr>
            <p:cNvPr id="40" name="Google Shape;40;p4"/>
            <p:cNvGrpSpPr/>
            <p:nvPr/>
          </p:nvGrpSpPr>
          <p:grpSpPr>
            <a:xfrm>
              <a:off x="202800" y="4293875"/>
              <a:ext cx="385088" cy="301500"/>
              <a:chOff x="328125" y="4302500"/>
              <a:chExt cx="385088" cy="301500"/>
            </a:xfrm>
          </p:grpSpPr>
          <p:sp>
            <p:nvSpPr>
              <p:cNvPr id="41" name="Google Shape;41;p4"/>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42" name="Google Shape;42;p4"/>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43" name="Google Shape;43;p4"/>
            <p:cNvSpPr/>
            <p:nvPr/>
          </p:nvSpPr>
          <p:spPr>
            <a:xfrm>
              <a:off x="8653525" y="1081175"/>
              <a:ext cx="224400" cy="2244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44" name="Google Shape;44;p4"/>
            <p:cNvSpPr/>
            <p:nvPr/>
          </p:nvSpPr>
          <p:spPr>
            <a:xfrm>
              <a:off x="363500" y="3838400"/>
              <a:ext cx="224400" cy="2244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9">
    <p:spTree>
      <p:nvGrpSpPr>
        <p:cNvPr id="364" name="Shape 364"/>
        <p:cNvGrpSpPr/>
        <p:nvPr/>
      </p:nvGrpSpPr>
      <p:grpSpPr>
        <a:xfrm>
          <a:off x="0" y="0"/>
          <a:ext cx="0" cy="0"/>
          <a:chOff x="0" y="0"/>
          <a:chExt cx="0" cy="0"/>
        </a:xfrm>
      </p:grpSpPr>
      <p:grpSp>
        <p:nvGrpSpPr>
          <p:cNvPr id="365" name="Google Shape;365;p31"/>
          <p:cNvGrpSpPr/>
          <p:nvPr/>
        </p:nvGrpSpPr>
        <p:grpSpPr>
          <a:xfrm flipH="1">
            <a:off x="718752" y="264600"/>
            <a:ext cx="7715400" cy="4614325"/>
            <a:chOff x="730100" y="264600"/>
            <a:chExt cx="7715400" cy="4614325"/>
          </a:xfrm>
        </p:grpSpPr>
        <p:cxnSp>
          <p:nvCxnSpPr>
            <p:cNvPr id="366" name="Google Shape;366;p31"/>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67" name="Google Shape;367;p31"/>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368" name="Google Shape;368;p31"/>
          <p:cNvGrpSpPr/>
          <p:nvPr/>
        </p:nvGrpSpPr>
        <p:grpSpPr>
          <a:xfrm flipH="1">
            <a:off x="-408498" y="-265825"/>
            <a:ext cx="10073425" cy="5795451"/>
            <a:chOff x="-500675" y="-265825"/>
            <a:chExt cx="10073425" cy="5795451"/>
          </a:xfrm>
        </p:grpSpPr>
        <p:sp>
          <p:nvSpPr>
            <p:cNvPr id="369" name="Google Shape;369;p31"/>
            <p:cNvSpPr/>
            <p:nvPr/>
          </p:nvSpPr>
          <p:spPr>
            <a:xfrm rot="5400000">
              <a:off x="-1798389" y="3223412"/>
              <a:ext cx="3603929" cy="1008500"/>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sp>
          <p:nvSpPr>
            <p:cNvPr id="370" name="Google Shape;370;p31"/>
            <p:cNvSpPr/>
            <p:nvPr/>
          </p:nvSpPr>
          <p:spPr>
            <a:xfrm rot="5400000">
              <a:off x="7840799" y="457626"/>
              <a:ext cx="2455403" cy="1008500"/>
            </a:xfrm>
            <a:custGeom>
              <a:rect b="b" l="l" r="r" t="t"/>
              <a:pathLst>
                <a:path extrusionOk="0" h="40340" w="381570">
                  <a:moveTo>
                    <a:pt x="339316" y="39232"/>
                  </a:moveTo>
                  <a:cubicBezTo>
                    <a:pt x="358708" y="35551"/>
                    <a:pt x="380207" y="18233"/>
                    <a:pt x="381520" y="13580"/>
                  </a:cubicBezTo>
                  <a:cubicBezTo>
                    <a:pt x="382833" y="8928"/>
                    <a:pt x="358258" y="13580"/>
                    <a:pt x="347193" y="11317"/>
                  </a:cubicBezTo>
                  <a:cubicBezTo>
                    <a:pt x="336128" y="9054"/>
                    <a:pt x="326759" y="0"/>
                    <a:pt x="315128" y="0"/>
                  </a:cubicBezTo>
                  <a:cubicBezTo>
                    <a:pt x="303497" y="0"/>
                    <a:pt x="292747" y="11066"/>
                    <a:pt x="277406" y="11317"/>
                  </a:cubicBezTo>
                  <a:cubicBezTo>
                    <a:pt x="262066" y="11569"/>
                    <a:pt x="236909" y="1132"/>
                    <a:pt x="223085" y="1509"/>
                  </a:cubicBezTo>
                  <a:cubicBezTo>
                    <a:pt x="209261" y="1886"/>
                    <a:pt x="211751" y="13769"/>
                    <a:pt x="194461" y="13580"/>
                  </a:cubicBezTo>
                  <a:cubicBezTo>
                    <a:pt x="177171" y="13391"/>
                    <a:pt x="141729" y="817"/>
                    <a:pt x="119347" y="377"/>
                  </a:cubicBezTo>
                  <a:cubicBezTo>
                    <a:pt x="96965" y="-63"/>
                    <a:pt x="78456" y="5092"/>
                    <a:pt x="60168" y="10939"/>
                  </a:cubicBezTo>
                  <a:cubicBezTo>
                    <a:pt x="41880" y="16786"/>
                    <a:pt x="-24548" y="31338"/>
                    <a:pt x="9619" y="35459"/>
                  </a:cubicBezTo>
                  <a:cubicBezTo>
                    <a:pt x="43786" y="39580"/>
                    <a:pt x="210220" y="35036"/>
                    <a:pt x="265169" y="35665"/>
                  </a:cubicBezTo>
                  <a:cubicBezTo>
                    <a:pt x="320119" y="36294"/>
                    <a:pt x="319924" y="42913"/>
                    <a:pt x="339316" y="39232"/>
                  </a:cubicBezTo>
                  <a:close/>
                </a:path>
              </a:pathLst>
            </a:custGeom>
            <a:solidFill>
              <a:srgbClr val="604848">
                <a:alpha val="10000"/>
              </a:srgbClr>
            </a:solidFill>
            <a:ln>
              <a:noFill/>
            </a:ln>
          </p:spPr>
        </p:sp>
      </p:grpSp>
      <p:grpSp>
        <p:nvGrpSpPr>
          <p:cNvPr id="371" name="Google Shape;371;p31"/>
          <p:cNvGrpSpPr/>
          <p:nvPr/>
        </p:nvGrpSpPr>
        <p:grpSpPr>
          <a:xfrm flipH="1">
            <a:off x="76815" y="574075"/>
            <a:ext cx="9043200" cy="4101663"/>
            <a:chOff x="0" y="345475"/>
            <a:chExt cx="9043200" cy="4101663"/>
          </a:xfrm>
        </p:grpSpPr>
        <p:sp>
          <p:nvSpPr>
            <p:cNvPr id="372" name="Google Shape;372;p31"/>
            <p:cNvSpPr/>
            <p:nvPr/>
          </p:nvSpPr>
          <p:spPr>
            <a:xfrm>
              <a:off x="0" y="124687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373" name="Google Shape;373;p31"/>
            <p:cNvGrpSpPr/>
            <p:nvPr/>
          </p:nvGrpSpPr>
          <p:grpSpPr>
            <a:xfrm>
              <a:off x="186100" y="345475"/>
              <a:ext cx="8857100" cy="4101663"/>
              <a:chOff x="186100" y="345475"/>
              <a:chExt cx="8857100" cy="4101663"/>
            </a:xfrm>
          </p:grpSpPr>
          <p:grpSp>
            <p:nvGrpSpPr>
              <p:cNvPr id="374" name="Google Shape;374;p31"/>
              <p:cNvGrpSpPr/>
              <p:nvPr/>
            </p:nvGrpSpPr>
            <p:grpSpPr>
              <a:xfrm flipH="1">
                <a:off x="8658113" y="4145638"/>
                <a:ext cx="385088" cy="301500"/>
                <a:chOff x="328125" y="4302500"/>
                <a:chExt cx="385088" cy="301500"/>
              </a:xfrm>
            </p:grpSpPr>
            <p:sp>
              <p:nvSpPr>
                <p:cNvPr id="375" name="Google Shape;375;p31"/>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76" name="Google Shape;376;p31"/>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377" name="Google Shape;377;p31"/>
              <p:cNvGrpSpPr/>
              <p:nvPr/>
            </p:nvGrpSpPr>
            <p:grpSpPr>
              <a:xfrm flipH="1" rot="-5400000">
                <a:off x="217075" y="314500"/>
                <a:ext cx="301500" cy="363450"/>
                <a:chOff x="209463" y="978325"/>
                <a:chExt cx="301500" cy="363450"/>
              </a:xfrm>
            </p:grpSpPr>
            <p:sp>
              <p:nvSpPr>
                <p:cNvPr id="378" name="Google Shape;378;p31"/>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79" name="Google Shape;379;p31"/>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9_1">
    <p:spTree>
      <p:nvGrpSpPr>
        <p:cNvPr id="380" name="Shape 380"/>
        <p:cNvGrpSpPr/>
        <p:nvPr/>
      </p:nvGrpSpPr>
      <p:grpSpPr>
        <a:xfrm>
          <a:off x="0" y="0"/>
          <a:ext cx="0" cy="0"/>
          <a:chOff x="0" y="0"/>
          <a:chExt cx="0" cy="0"/>
        </a:xfrm>
      </p:grpSpPr>
      <p:grpSp>
        <p:nvGrpSpPr>
          <p:cNvPr id="381" name="Google Shape;381;p32"/>
          <p:cNvGrpSpPr/>
          <p:nvPr/>
        </p:nvGrpSpPr>
        <p:grpSpPr>
          <a:xfrm>
            <a:off x="730100" y="264600"/>
            <a:ext cx="7715400" cy="4614325"/>
            <a:chOff x="730100" y="264600"/>
            <a:chExt cx="7715400" cy="4614325"/>
          </a:xfrm>
        </p:grpSpPr>
        <p:cxnSp>
          <p:nvCxnSpPr>
            <p:cNvPr id="382" name="Google Shape;382;p32"/>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383" name="Google Shape;383;p32"/>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384" name="Google Shape;384;p32"/>
          <p:cNvGrpSpPr/>
          <p:nvPr/>
        </p:nvGrpSpPr>
        <p:grpSpPr>
          <a:xfrm>
            <a:off x="-2136017" y="-20515"/>
            <a:ext cx="14130427" cy="6029990"/>
            <a:chOff x="-2136017" y="-20515"/>
            <a:chExt cx="14130427" cy="6029990"/>
          </a:xfrm>
        </p:grpSpPr>
        <p:sp>
          <p:nvSpPr>
            <p:cNvPr id="385" name="Google Shape;385;p32"/>
            <p:cNvSpPr/>
            <p:nvPr/>
          </p:nvSpPr>
          <p:spPr>
            <a:xfrm rot="2700000">
              <a:off x="8739523" y="2719177"/>
              <a:ext cx="2675693" cy="2746516"/>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sp>
          <p:nvSpPr>
            <p:cNvPr id="386" name="Google Shape;386;p32"/>
            <p:cNvSpPr/>
            <p:nvPr/>
          </p:nvSpPr>
          <p:spPr>
            <a:xfrm rot="3809607">
              <a:off x="-2400386" y="1427825"/>
              <a:ext cx="4652521" cy="2287853"/>
            </a:xfrm>
            <a:custGeom>
              <a:rect b="b" l="l" r="r" t="t"/>
              <a:pathLst>
                <a:path extrusionOk="0" h="139300" w="283277">
                  <a:moveTo>
                    <a:pt x="42469" y="14342"/>
                  </a:moveTo>
                  <a:cubicBezTo>
                    <a:pt x="58703" y="3189"/>
                    <a:pt x="86335" y="-3609"/>
                    <a:pt x="97881" y="2017"/>
                  </a:cubicBezTo>
                  <a:cubicBezTo>
                    <a:pt x="109427" y="7643"/>
                    <a:pt x="97983" y="38779"/>
                    <a:pt x="111746" y="48098"/>
                  </a:cubicBezTo>
                  <a:cubicBezTo>
                    <a:pt x="125509" y="57417"/>
                    <a:pt x="160966" y="50254"/>
                    <a:pt x="180457" y="57929"/>
                  </a:cubicBezTo>
                  <a:cubicBezTo>
                    <a:pt x="199948" y="65604"/>
                    <a:pt x="212025" y="81770"/>
                    <a:pt x="228692" y="94147"/>
                  </a:cubicBezTo>
                  <a:cubicBezTo>
                    <a:pt x="245359" y="106524"/>
                    <a:pt x="295629" y="125108"/>
                    <a:pt x="280461" y="132193"/>
                  </a:cubicBezTo>
                  <a:cubicBezTo>
                    <a:pt x="265293" y="139278"/>
                    <a:pt x="170236" y="141628"/>
                    <a:pt x="137682" y="136658"/>
                  </a:cubicBezTo>
                  <a:cubicBezTo>
                    <a:pt x="105129" y="131688"/>
                    <a:pt x="104098" y="109244"/>
                    <a:pt x="85140" y="102371"/>
                  </a:cubicBezTo>
                  <a:cubicBezTo>
                    <a:pt x="66182" y="95499"/>
                    <a:pt x="38047" y="100996"/>
                    <a:pt x="23936" y="95423"/>
                  </a:cubicBezTo>
                  <a:cubicBezTo>
                    <a:pt x="9825" y="89850"/>
                    <a:pt x="-2614" y="82448"/>
                    <a:pt x="475" y="68934"/>
                  </a:cubicBezTo>
                  <a:cubicBezTo>
                    <a:pt x="3564" y="55421"/>
                    <a:pt x="26235" y="25495"/>
                    <a:pt x="42469" y="14342"/>
                  </a:cubicBezTo>
                  <a:close/>
                </a:path>
              </a:pathLst>
            </a:custGeom>
            <a:solidFill>
              <a:srgbClr val="604848">
                <a:alpha val="10000"/>
              </a:srgbClr>
            </a:solidFill>
            <a:ln>
              <a:noFill/>
            </a:ln>
          </p:spPr>
        </p:sp>
      </p:grpSp>
      <p:sp>
        <p:nvSpPr>
          <p:cNvPr id="387" name="Google Shape;387;p32"/>
          <p:cNvSpPr/>
          <p:nvPr/>
        </p:nvSpPr>
        <p:spPr>
          <a:xfrm flipH="1" rot="-2700000">
            <a:off x="8217381" y="507222"/>
            <a:ext cx="1891063" cy="1941118"/>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grpSp>
        <p:nvGrpSpPr>
          <p:cNvPr id="388" name="Google Shape;388;p32"/>
          <p:cNvGrpSpPr/>
          <p:nvPr/>
        </p:nvGrpSpPr>
        <p:grpSpPr>
          <a:xfrm>
            <a:off x="76815" y="345475"/>
            <a:ext cx="8857100" cy="4101663"/>
            <a:chOff x="186100" y="345475"/>
            <a:chExt cx="8857100" cy="4101663"/>
          </a:xfrm>
        </p:grpSpPr>
        <p:grpSp>
          <p:nvGrpSpPr>
            <p:cNvPr id="389" name="Google Shape;389;p32"/>
            <p:cNvGrpSpPr/>
            <p:nvPr/>
          </p:nvGrpSpPr>
          <p:grpSpPr>
            <a:xfrm flipH="1">
              <a:off x="8658113" y="4145638"/>
              <a:ext cx="385088" cy="301500"/>
              <a:chOff x="328125" y="4302500"/>
              <a:chExt cx="385088" cy="301500"/>
            </a:xfrm>
          </p:grpSpPr>
          <p:sp>
            <p:nvSpPr>
              <p:cNvPr id="390" name="Google Shape;390;p32"/>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91" name="Google Shape;391;p32"/>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392" name="Google Shape;392;p32"/>
            <p:cNvGrpSpPr/>
            <p:nvPr/>
          </p:nvGrpSpPr>
          <p:grpSpPr>
            <a:xfrm flipH="1" rot="-5400000">
              <a:off x="217075" y="314500"/>
              <a:ext cx="301500" cy="363450"/>
              <a:chOff x="209463" y="978325"/>
              <a:chExt cx="301500" cy="363450"/>
            </a:xfrm>
          </p:grpSpPr>
          <p:sp>
            <p:nvSpPr>
              <p:cNvPr id="393" name="Google Shape;393;p32"/>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394" name="Google Shape;394;p32"/>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5" name="Shape 395"/>
        <p:cNvGrpSpPr/>
        <p:nvPr/>
      </p:nvGrpSpPr>
      <p:grpSpPr>
        <a:xfrm>
          <a:off x="0" y="0"/>
          <a:ext cx="0" cy="0"/>
          <a:chOff x="0" y="0"/>
          <a:chExt cx="0" cy="0"/>
        </a:xfrm>
      </p:grpSpPr>
      <p:sp>
        <p:nvSpPr>
          <p:cNvPr id="396" name="Google Shape;396;p3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397" name="Google Shape;397;p3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1600"/>
              </a:spcBef>
              <a:spcAft>
                <a:spcPts val="0"/>
              </a:spcAft>
              <a:buClr>
                <a:schemeClr val="dk1"/>
              </a:buClr>
              <a:buSzPts val="1800"/>
              <a:buChar char="○"/>
              <a:defRPr/>
            </a:lvl2pPr>
            <a:lvl3pPr indent="-342900" lvl="2" marL="1371600" algn="l">
              <a:spcBef>
                <a:spcPts val="1600"/>
              </a:spcBef>
              <a:spcAft>
                <a:spcPts val="0"/>
              </a:spcAft>
              <a:buClr>
                <a:schemeClr val="dk1"/>
              </a:buClr>
              <a:buSzPts val="1800"/>
              <a:buChar char="■"/>
              <a:defRPr/>
            </a:lvl3pPr>
            <a:lvl4pPr indent="-342900" lvl="3" marL="1828800" algn="l">
              <a:spcBef>
                <a:spcPts val="1600"/>
              </a:spcBef>
              <a:spcAft>
                <a:spcPts val="0"/>
              </a:spcAft>
              <a:buClr>
                <a:schemeClr val="dk1"/>
              </a:buClr>
              <a:buSzPts val="1800"/>
              <a:buChar char="●"/>
              <a:defRPr/>
            </a:lvl4pPr>
            <a:lvl5pPr indent="-342900" lvl="4" marL="2286000" algn="l">
              <a:spcBef>
                <a:spcPts val="1600"/>
              </a:spcBef>
              <a:spcAft>
                <a:spcPts val="0"/>
              </a:spcAft>
              <a:buClr>
                <a:schemeClr val="dk1"/>
              </a:buClr>
              <a:buSzPts val="1800"/>
              <a:buChar char="○"/>
              <a:defRPr/>
            </a:lvl5pPr>
            <a:lvl6pPr indent="-342900" lvl="5" marL="2743200" algn="l">
              <a:spcBef>
                <a:spcPts val="1600"/>
              </a:spcBef>
              <a:spcAft>
                <a:spcPts val="0"/>
              </a:spcAft>
              <a:buClr>
                <a:schemeClr val="dk1"/>
              </a:buClr>
              <a:buSzPts val="1800"/>
              <a:buChar char="■"/>
              <a:defRPr/>
            </a:lvl6pPr>
            <a:lvl7pPr indent="-342900" lvl="6" marL="3200400" algn="l">
              <a:spcBef>
                <a:spcPts val="1600"/>
              </a:spcBef>
              <a:spcAft>
                <a:spcPts val="0"/>
              </a:spcAft>
              <a:buClr>
                <a:schemeClr val="dk1"/>
              </a:buClr>
              <a:buSzPts val="1800"/>
              <a:buChar char="●"/>
              <a:defRPr/>
            </a:lvl7pPr>
            <a:lvl8pPr indent="-342900" lvl="7" marL="3657600" algn="l">
              <a:spcBef>
                <a:spcPts val="1600"/>
              </a:spcBef>
              <a:spcAft>
                <a:spcPts val="0"/>
              </a:spcAft>
              <a:buClr>
                <a:schemeClr val="dk1"/>
              </a:buClr>
              <a:buSzPts val="1800"/>
              <a:buChar char="○"/>
              <a:defRPr/>
            </a:lvl8pPr>
            <a:lvl9pPr indent="-342900" lvl="8" marL="4114800" algn="l">
              <a:spcBef>
                <a:spcPts val="1600"/>
              </a:spcBef>
              <a:spcAft>
                <a:spcPts val="1600"/>
              </a:spcAft>
              <a:buClr>
                <a:schemeClr val="dk1"/>
              </a:buClr>
              <a:buSzPts val="1800"/>
              <a:buChar char="■"/>
              <a:defRPr/>
            </a:lvl9pPr>
          </a:lstStyle>
          <a:p/>
        </p:txBody>
      </p:sp>
      <p:sp>
        <p:nvSpPr>
          <p:cNvPr id="398" name="Google Shape;398;p3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3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3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 name="Shape 45"/>
        <p:cNvGrpSpPr/>
        <p:nvPr/>
      </p:nvGrpSpPr>
      <p:grpSpPr>
        <a:xfrm>
          <a:off x="0" y="0"/>
          <a:ext cx="0" cy="0"/>
          <a:chOff x="0" y="0"/>
          <a:chExt cx="0" cy="0"/>
        </a:xfrm>
      </p:grpSpPr>
      <p:sp>
        <p:nvSpPr>
          <p:cNvPr id="46" name="Google Shape;46;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7" name="Google Shape;47;p5"/>
          <p:cNvSpPr txBox="1"/>
          <p:nvPr>
            <p:ph idx="1" type="subTitle"/>
          </p:nvPr>
        </p:nvSpPr>
        <p:spPr>
          <a:xfrm>
            <a:off x="5925175" y="4057757"/>
            <a:ext cx="25056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8" name="Google Shape;48;p5"/>
          <p:cNvSpPr txBox="1"/>
          <p:nvPr>
            <p:ph idx="2" type="subTitle"/>
          </p:nvPr>
        </p:nvSpPr>
        <p:spPr>
          <a:xfrm>
            <a:off x="5925175" y="2816462"/>
            <a:ext cx="25056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5"/>
          <p:cNvSpPr txBox="1"/>
          <p:nvPr>
            <p:ph idx="3" type="subTitle"/>
          </p:nvPr>
        </p:nvSpPr>
        <p:spPr>
          <a:xfrm>
            <a:off x="5925175" y="3606975"/>
            <a:ext cx="2505600" cy="510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0" name="Google Shape;50;p5"/>
          <p:cNvSpPr txBox="1"/>
          <p:nvPr>
            <p:ph idx="4" type="subTitle"/>
          </p:nvPr>
        </p:nvSpPr>
        <p:spPr>
          <a:xfrm>
            <a:off x="5925175" y="2361900"/>
            <a:ext cx="2505600" cy="5109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Bebas Neue"/>
              <a:buNone/>
              <a:defRPr sz="2400">
                <a:solidFill>
                  <a:schemeClr val="dk1"/>
                </a:solidFill>
                <a:latin typeface="Anton"/>
                <a:ea typeface="Anton"/>
                <a:cs typeface="Anton"/>
                <a:sym typeface="Anton"/>
              </a:defRPr>
            </a:lvl1pPr>
            <a:lvl2pPr lvl="1" rtl="0"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p:txBody>
      </p:sp>
      <p:sp>
        <p:nvSpPr>
          <p:cNvPr id="51" name="Google Shape;51;p5"/>
          <p:cNvSpPr/>
          <p:nvPr>
            <p:ph idx="5" type="pic"/>
          </p:nvPr>
        </p:nvSpPr>
        <p:spPr>
          <a:xfrm>
            <a:off x="720225" y="1513325"/>
            <a:ext cx="4293900" cy="3090600"/>
          </a:xfrm>
          <a:prstGeom prst="rect">
            <a:avLst/>
          </a:prstGeom>
          <a:noFill/>
          <a:ln>
            <a:noFill/>
          </a:ln>
        </p:spPr>
      </p:sp>
      <p:grpSp>
        <p:nvGrpSpPr>
          <p:cNvPr id="52" name="Google Shape;52;p5"/>
          <p:cNvGrpSpPr/>
          <p:nvPr/>
        </p:nvGrpSpPr>
        <p:grpSpPr>
          <a:xfrm>
            <a:off x="730100" y="264600"/>
            <a:ext cx="7715400" cy="4614325"/>
            <a:chOff x="730100" y="264600"/>
            <a:chExt cx="7715400" cy="4614325"/>
          </a:xfrm>
        </p:grpSpPr>
        <p:cxnSp>
          <p:nvCxnSpPr>
            <p:cNvPr id="53" name="Google Shape;53;p5"/>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54" name="Google Shape;54;p5"/>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
        <p:nvSpPr>
          <p:cNvPr id="55" name="Google Shape;55;p5"/>
          <p:cNvSpPr/>
          <p:nvPr/>
        </p:nvSpPr>
        <p:spPr>
          <a:xfrm rot="1799911">
            <a:off x="-2102957" y="1819828"/>
            <a:ext cx="2786527" cy="2672891"/>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grpSp>
        <p:nvGrpSpPr>
          <p:cNvPr id="56" name="Google Shape;56;p5"/>
          <p:cNvGrpSpPr/>
          <p:nvPr/>
        </p:nvGrpSpPr>
        <p:grpSpPr>
          <a:xfrm flipH="1" rot="-5400000">
            <a:off x="190500" y="4069375"/>
            <a:ext cx="301500" cy="363450"/>
            <a:chOff x="209463" y="978325"/>
            <a:chExt cx="301500" cy="363450"/>
          </a:xfrm>
        </p:grpSpPr>
        <p:sp>
          <p:nvSpPr>
            <p:cNvPr id="57" name="Google Shape;57;p5"/>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58" name="Google Shape;58;p5"/>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cxnSp>
        <p:nvCxnSpPr>
          <p:cNvPr id="61" name="Google Shape;61;p6"/>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62" name="Google Shape;62;p6"/>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sp>
        <p:nvSpPr>
          <p:cNvPr id="63" name="Google Shape;63;p6"/>
          <p:cNvSpPr/>
          <p:nvPr/>
        </p:nvSpPr>
        <p:spPr>
          <a:xfrm rot="2700000">
            <a:off x="-1997154" y="858336"/>
            <a:ext cx="2786525" cy="2672911"/>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sp>
        <p:nvSpPr>
          <p:cNvPr id="64" name="Google Shape;64;p6"/>
          <p:cNvSpPr/>
          <p:nvPr/>
        </p:nvSpPr>
        <p:spPr>
          <a:xfrm>
            <a:off x="8787802" y="2605001"/>
            <a:ext cx="2675685" cy="2746508"/>
          </a:xfrm>
          <a:custGeom>
            <a:rect b="b" l="l" r="r" t="t"/>
            <a:pathLst>
              <a:path extrusionOk="0" h="180365" w="175714">
                <a:moveTo>
                  <a:pt x="168" y="55550"/>
                </a:moveTo>
                <a:cubicBezTo>
                  <a:pt x="1453" y="39114"/>
                  <a:pt x="6373" y="32949"/>
                  <a:pt x="15998" y="23750"/>
                </a:cubicBezTo>
                <a:cubicBezTo>
                  <a:pt x="25624" y="14551"/>
                  <a:pt x="44780" y="-2685"/>
                  <a:pt x="57921" y="355"/>
                </a:cubicBezTo>
                <a:cubicBezTo>
                  <a:pt x="71062" y="3395"/>
                  <a:pt x="87969" y="28570"/>
                  <a:pt x="94843" y="41990"/>
                </a:cubicBezTo>
                <a:cubicBezTo>
                  <a:pt x="101717" y="55410"/>
                  <a:pt x="86821" y="74545"/>
                  <a:pt x="99163" y="80875"/>
                </a:cubicBezTo>
                <a:cubicBezTo>
                  <a:pt x="111505" y="87205"/>
                  <a:pt x="157306" y="68896"/>
                  <a:pt x="168894" y="79972"/>
                </a:cubicBezTo>
                <a:cubicBezTo>
                  <a:pt x="180482" y="91048"/>
                  <a:pt x="175155" y="131459"/>
                  <a:pt x="168690" y="147330"/>
                </a:cubicBezTo>
                <a:cubicBezTo>
                  <a:pt x="162225" y="163201"/>
                  <a:pt x="148451" y="169898"/>
                  <a:pt x="130106" y="175197"/>
                </a:cubicBezTo>
                <a:cubicBezTo>
                  <a:pt x="111761" y="180496"/>
                  <a:pt x="77299" y="181556"/>
                  <a:pt x="58619" y="179125"/>
                </a:cubicBezTo>
                <a:cubicBezTo>
                  <a:pt x="39939" y="176694"/>
                  <a:pt x="26417" y="170068"/>
                  <a:pt x="18028" y="160609"/>
                </a:cubicBezTo>
                <a:cubicBezTo>
                  <a:pt x="9639" y="151150"/>
                  <a:pt x="11263" y="139879"/>
                  <a:pt x="8286" y="122369"/>
                </a:cubicBezTo>
                <a:cubicBezTo>
                  <a:pt x="5309" y="104859"/>
                  <a:pt x="-1117" y="71987"/>
                  <a:pt x="168" y="55550"/>
                </a:cubicBezTo>
                <a:close/>
              </a:path>
            </a:pathLst>
          </a:custGeom>
          <a:solidFill>
            <a:srgbClr val="604848">
              <a:alpha val="10000"/>
            </a:srgbClr>
          </a:solidFill>
          <a:ln>
            <a:noFill/>
          </a:ln>
        </p:spPr>
      </p:sp>
      <p:sp>
        <p:nvSpPr>
          <p:cNvPr id="65" name="Google Shape;65;p6"/>
          <p:cNvSpPr/>
          <p:nvPr/>
        </p:nvSpPr>
        <p:spPr>
          <a:xfrm flipH="1" rot="10800000">
            <a:off x="6138146" y="-1241993"/>
            <a:ext cx="3860650" cy="3013192"/>
          </a:xfrm>
          <a:custGeom>
            <a:rect b="b" l="l" r="r" t="t"/>
            <a:pathLst>
              <a:path extrusionOk="0" h="194525" w="249235">
                <a:moveTo>
                  <a:pt x="201247" y="4697"/>
                </a:moveTo>
                <a:cubicBezTo>
                  <a:pt x="186649" y="-14418"/>
                  <a:pt x="165765" y="30163"/>
                  <a:pt x="161575" y="42797"/>
                </a:cubicBezTo>
                <a:cubicBezTo>
                  <a:pt x="157385" y="55432"/>
                  <a:pt x="174733" y="67411"/>
                  <a:pt x="176108" y="80504"/>
                </a:cubicBezTo>
                <a:cubicBezTo>
                  <a:pt x="177483" y="93597"/>
                  <a:pt x="175061" y="109440"/>
                  <a:pt x="169824" y="121354"/>
                </a:cubicBezTo>
                <a:cubicBezTo>
                  <a:pt x="164587" y="133269"/>
                  <a:pt x="159481" y="148718"/>
                  <a:pt x="144686" y="151991"/>
                </a:cubicBezTo>
                <a:cubicBezTo>
                  <a:pt x="129891" y="155264"/>
                  <a:pt x="104688" y="138309"/>
                  <a:pt x="81055" y="140993"/>
                </a:cubicBezTo>
                <a:cubicBezTo>
                  <a:pt x="57423" y="143677"/>
                  <a:pt x="-15308" y="159192"/>
                  <a:pt x="2891" y="168095"/>
                </a:cubicBezTo>
                <a:cubicBezTo>
                  <a:pt x="21090" y="176998"/>
                  <a:pt x="149203" y="196179"/>
                  <a:pt x="190249" y="194411"/>
                </a:cubicBezTo>
                <a:cubicBezTo>
                  <a:pt x="231295" y="192644"/>
                  <a:pt x="247333" y="189109"/>
                  <a:pt x="249166" y="157490"/>
                </a:cubicBezTo>
                <a:cubicBezTo>
                  <a:pt x="250999" y="125871"/>
                  <a:pt x="215846" y="23813"/>
                  <a:pt x="201247" y="4697"/>
                </a:cubicBezTo>
                <a:close/>
              </a:path>
            </a:pathLst>
          </a:custGeom>
          <a:solidFill>
            <a:srgbClr val="604848">
              <a:alpha val="10000"/>
            </a:srgbClr>
          </a:solidFill>
          <a:ln>
            <a:noFill/>
          </a:ln>
        </p:spPr>
      </p:sp>
      <p:sp>
        <p:nvSpPr>
          <p:cNvPr id="66" name="Google Shape;66;p6"/>
          <p:cNvSpPr/>
          <p:nvPr/>
        </p:nvSpPr>
        <p:spPr>
          <a:xfrm>
            <a:off x="8842488" y="344307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67" name="Google Shape;67;p6"/>
          <p:cNvGrpSpPr/>
          <p:nvPr/>
        </p:nvGrpSpPr>
        <p:grpSpPr>
          <a:xfrm flipH="1">
            <a:off x="8591113" y="1324488"/>
            <a:ext cx="385088" cy="301500"/>
            <a:chOff x="328125" y="4302500"/>
            <a:chExt cx="385088" cy="301500"/>
          </a:xfrm>
        </p:grpSpPr>
        <p:sp>
          <p:nvSpPr>
            <p:cNvPr id="68" name="Google Shape;68;p6"/>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69" name="Google Shape;69;p6"/>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nvGrpSpPr>
          <p:cNvPr id="70" name="Google Shape;70;p6"/>
          <p:cNvGrpSpPr/>
          <p:nvPr/>
        </p:nvGrpSpPr>
        <p:grpSpPr>
          <a:xfrm flipH="1" rot="-5400000">
            <a:off x="257900" y="3713600"/>
            <a:ext cx="301500" cy="363450"/>
            <a:chOff x="209463" y="978325"/>
            <a:chExt cx="301500" cy="363450"/>
          </a:xfrm>
        </p:grpSpPr>
        <p:sp>
          <p:nvSpPr>
            <p:cNvPr id="71" name="Google Shape;71;p6"/>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2" name="Google Shape;72;p6"/>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73" name="Google Shape;73;p6"/>
          <p:cNvSpPr/>
          <p:nvPr/>
        </p:nvSpPr>
        <p:spPr>
          <a:xfrm>
            <a:off x="-12" y="89855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4" name="Shape 74"/>
        <p:cNvGrpSpPr/>
        <p:nvPr/>
      </p:nvGrpSpPr>
      <p:grpSpPr>
        <a:xfrm>
          <a:off x="0" y="0"/>
          <a:ext cx="0" cy="0"/>
          <a:chOff x="0" y="0"/>
          <a:chExt cx="0" cy="0"/>
        </a:xfrm>
      </p:grpSpPr>
      <p:sp>
        <p:nvSpPr>
          <p:cNvPr id="75" name="Google Shape;75;p7"/>
          <p:cNvSpPr txBox="1"/>
          <p:nvPr>
            <p:ph type="title"/>
          </p:nvPr>
        </p:nvSpPr>
        <p:spPr>
          <a:xfrm>
            <a:off x="720000" y="445025"/>
            <a:ext cx="7710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76" name="Google Shape;76;p7"/>
          <p:cNvSpPr txBox="1"/>
          <p:nvPr>
            <p:ph idx="1" type="subTitle"/>
          </p:nvPr>
        </p:nvSpPr>
        <p:spPr>
          <a:xfrm>
            <a:off x="720000" y="1350400"/>
            <a:ext cx="3552300" cy="2940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Char char="●"/>
              <a:defRPr sz="1600"/>
            </a:lvl1pPr>
            <a:lvl2pPr lvl="1" rtl="0" algn="ctr">
              <a:lnSpc>
                <a:spcPct val="100000"/>
              </a:lnSpc>
              <a:spcBef>
                <a:spcPts val="0"/>
              </a:spcBef>
              <a:spcAft>
                <a:spcPts val="0"/>
              </a:spcAft>
              <a:buClr>
                <a:srgbClr val="E76A28"/>
              </a:buClr>
              <a:buSzPts val="1600"/>
              <a:buFont typeface="Nunito Light"/>
              <a:buChar char="○"/>
              <a:defRPr/>
            </a:lvl2pPr>
            <a:lvl3pPr lvl="2" rtl="0" algn="ctr">
              <a:lnSpc>
                <a:spcPct val="100000"/>
              </a:lnSpc>
              <a:spcBef>
                <a:spcPts val="1600"/>
              </a:spcBef>
              <a:spcAft>
                <a:spcPts val="0"/>
              </a:spcAft>
              <a:buClr>
                <a:srgbClr val="E76A28"/>
              </a:buClr>
              <a:buSzPts val="1500"/>
              <a:buFont typeface="Nunito Light"/>
              <a:buChar char="■"/>
              <a:defRPr/>
            </a:lvl3pPr>
            <a:lvl4pPr lvl="3" rtl="0" algn="ctr">
              <a:lnSpc>
                <a:spcPct val="100000"/>
              </a:lnSpc>
              <a:spcBef>
                <a:spcPts val="1600"/>
              </a:spcBef>
              <a:spcAft>
                <a:spcPts val="0"/>
              </a:spcAft>
              <a:buClr>
                <a:srgbClr val="E76A28"/>
              </a:buClr>
              <a:buSzPts val="1500"/>
              <a:buFont typeface="Nunito Light"/>
              <a:buChar char="●"/>
              <a:defRPr/>
            </a:lvl4pPr>
            <a:lvl5pPr lvl="4" rtl="0" algn="ctr">
              <a:lnSpc>
                <a:spcPct val="100000"/>
              </a:lnSpc>
              <a:spcBef>
                <a:spcPts val="1600"/>
              </a:spcBef>
              <a:spcAft>
                <a:spcPts val="0"/>
              </a:spcAft>
              <a:buClr>
                <a:srgbClr val="E76A28"/>
              </a:buClr>
              <a:buSzPts val="1400"/>
              <a:buFont typeface="Nunito Light"/>
              <a:buChar char="○"/>
              <a:defRPr/>
            </a:lvl5pPr>
            <a:lvl6pPr lvl="5" rtl="0" algn="ctr">
              <a:lnSpc>
                <a:spcPct val="100000"/>
              </a:lnSpc>
              <a:spcBef>
                <a:spcPts val="1600"/>
              </a:spcBef>
              <a:spcAft>
                <a:spcPts val="0"/>
              </a:spcAft>
              <a:buClr>
                <a:srgbClr val="999999"/>
              </a:buClr>
              <a:buSzPts val="1400"/>
              <a:buFont typeface="Nunito Light"/>
              <a:buChar char="■"/>
              <a:defRPr/>
            </a:lvl6pPr>
            <a:lvl7pPr lvl="6" rtl="0" algn="ctr">
              <a:lnSpc>
                <a:spcPct val="100000"/>
              </a:lnSpc>
              <a:spcBef>
                <a:spcPts val="1600"/>
              </a:spcBef>
              <a:spcAft>
                <a:spcPts val="0"/>
              </a:spcAft>
              <a:buClr>
                <a:srgbClr val="999999"/>
              </a:buClr>
              <a:buSzPts val="1300"/>
              <a:buFont typeface="Nunito Light"/>
              <a:buChar char="●"/>
              <a:defRPr/>
            </a:lvl7pPr>
            <a:lvl8pPr lvl="7" rtl="0" algn="ctr">
              <a:lnSpc>
                <a:spcPct val="100000"/>
              </a:lnSpc>
              <a:spcBef>
                <a:spcPts val="1600"/>
              </a:spcBef>
              <a:spcAft>
                <a:spcPts val="0"/>
              </a:spcAft>
              <a:buClr>
                <a:srgbClr val="999999"/>
              </a:buClr>
              <a:buSzPts val="1300"/>
              <a:buFont typeface="Nunito Light"/>
              <a:buChar char="○"/>
              <a:defRPr/>
            </a:lvl8pPr>
            <a:lvl9pPr lvl="8" rtl="0" algn="ctr">
              <a:lnSpc>
                <a:spcPct val="100000"/>
              </a:lnSpc>
              <a:spcBef>
                <a:spcPts val="1600"/>
              </a:spcBef>
              <a:spcAft>
                <a:spcPts val="1600"/>
              </a:spcAft>
              <a:buClr>
                <a:srgbClr val="999999"/>
              </a:buClr>
              <a:buSzPts val="1400"/>
              <a:buFont typeface="Nunito Light"/>
              <a:buChar char="■"/>
              <a:defRPr/>
            </a:lvl9pPr>
          </a:lstStyle>
          <a:p/>
        </p:txBody>
      </p:sp>
      <p:grpSp>
        <p:nvGrpSpPr>
          <p:cNvPr id="77" name="Google Shape;77;p7"/>
          <p:cNvGrpSpPr/>
          <p:nvPr/>
        </p:nvGrpSpPr>
        <p:grpSpPr>
          <a:xfrm>
            <a:off x="730100" y="264600"/>
            <a:ext cx="7715400" cy="4614325"/>
            <a:chOff x="730100" y="264600"/>
            <a:chExt cx="7715400" cy="4614325"/>
          </a:xfrm>
        </p:grpSpPr>
        <p:cxnSp>
          <p:nvCxnSpPr>
            <p:cNvPr id="78" name="Google Shape;78;p7"/>
            <p:cNvCxnSpPr/>
            <p:nvPr/>
          </p:nvCxnSpPr>
          <p:spPr>
            <a:xfrm rot="10800000">
              <a:off x="730100" y="4878925"/>
              <a:ext cx="7715400" cy="0"/>
            </a:xfrm>
            <a:prstGeom prst="straightConnector1">
              <a:avLst/>
            </a:prstGeom>
            <a:noFill/>
            <a:ln cap="flat" cmpd="sng" w="9525">
              <a:solidFill>
                <a:schemeClr val="accent1"/>
              </a:solidFill>
              <a:prstDash val="solid"/>
              <a:round/>
              <a:headEnd len="med" w="med" type="oval"/>
              <a:tailEnd len="med" w="med" type="oval"/>
            </a:ln>
          </p:spPr>
        </p:cxnSp>
        <p:cxnSp>
          <p:nvCxnSpPr>
            <p:cNvPr id="79" name="Google Shape;79;p7"/>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sp>
        <p:nvSpPr>
          <p:cNvPr id="80" name="Google Shape;80;p7"/>
          <p:cNvSpPr/>
          <p:nvPr/>
        </p:nvSpPr>
        <p:spPr>
          <a:xfrm rot="1851828">
            <a:off x="-2059685" y="34768"/>
            <a:ext cx="2786454" cy="2672596"/>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sp>
        <p:nvSpPr>
          <p:cNvPr id="81" name="Google Shape;81;p7"/>
          <p:cNvSpPr/>
          <p:nvPr/>
        </p:nvSpPr>
        <p:spPr>
          <a:xfrm>
            <a:off x="172375" y="10780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2" name="Shape 82"/>
        <p:cNvGrpSpPr/>
        <p:nvPr/>
      </p:nvGrpSpPr>
      <p:grpSpPr>
        <a:xfrm>
          <a:off x="0" y="0"/>
          <a:ext cx="0" cy="0"/>
          <a:chOff x="0" y="0"/>
          <a:chExt cx="0" cy="0"/>
        </a:xfrm>
      </p:grpSpPr>
      <p:sp>
        <p:nvSpPr>
          <p:cNvPr id="83" name="Google Shape;83;p8"/>
          <p:cNvSpPr txBox="1"/>
          <p:nvPr>
            <p:ph type="title"/>
          </p:nvPr>
        </p:nvSpPr>
        <p:spPr>
          <a:xfrm>
            <a:off x="2876700" y="1298875"/>
            <a:ext cx="3390600" cy="18498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cxnSp>
        <p:nvCxnSpPr>
          <p:cNvPr id="84" name="Google Shape;84;p8"/>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5" name="Shape 85"/>
        <p:cNvGrpSpPr/>
        <p:nvPr/>
      </p:nvGrpSpPr>
      <p:grpSpPr>
        <a:xfrm>
          <a:off x="0" y="0"/>
          <a:ext cx="0" cy="0"/>
          <a:chOff x="0" y="0"/>
          <a:chExt cx="0" cy="0"/>
        </a:xfrm>
      </p:grpSpPr>
      <p:sp>
        <p:nvSpPr>
          <p:cNvPr id="86" name="Google Shape;86;p9"/>
          <p:cNvSpPr txBox="1"/>
          <p:nvPr>
            <p:ph type="title"/>
          </p:nvPr>
        </p:nvSpPr>
        <p:spPr>
          <a:xfrm>
            <a:off x="713225" y="1500025"/>
            <a:ext cx="3531600" cy="12615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sz="80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87" name="Google Shape;87;p9"/>
          <p:cNvSpPr txBox="1"/>
          <p:nvPr>
            <p:ph idx="1" type="subTitle"/>
          </p:nvPr>
        </p:nvSpPr>
        <p:spPr>
          <a:xfrm>
            <a:off x="713225" y="2715077"/>
            <a:ext cx="3531600" cy="969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88" name="Google Shape;88;p9"/>
          <p:cNvGrpSpPr/>
          <p:nvPr/>
        </p:nvGrpSpPr>
        <p:grpSpPr>
          <a:xfrm>
            <a:off x="730100" y="264600"/>
            <a:ext cx="7715400" cy="4614325"/>
            <a:chOff x="730100" y="264600"/>
            <a:chExt cx="7715400" cy="4614325"/>
          </a:xfrm>
        </p:grpSpPr>
        <p:cxnSp>
          <p:nvCxnSpPr>
            <p:cNvPr id="89" name="Google Shape;89;p9"/>
            <p:cNvCxnSpPr/>
            <p:nvPr/>
          </p:nvCxnSpPr>
          <p:spPr>
            <a:xfrm rot="10800000">
              <a:off x="730150" y="4878925"/>
              <a:ext cx="5799900" cy="0"/>
            </a:xfrm>
            <a:prstGeom prst="straightConnector1">
              <a:avLst/>
            </a:prstGeom>
            <a:noFill/>
            <a:ln cap="flat" cmpd="sng" w="9525">
              <a:solidFill>
                <a:schemeClr val="accent1"/>
              </a:solidFill>
              <a:prstDash val="solid"/>
              <a:round/>
              <a:headEnd len="med" w="med" type="oval"/>
              <a:tailEnd len="med" w="med" type="oval"/>
            </a:ln>
          </p:spPr>
        </p:cxnSp>
        <p:cxnSp>
          <p:nvCxnSpPr>
            <p:cNvPr id="90" name="Google Shape;90;p9"/>
            <p:cNvCxnSpPr/>
            <p:nvPr/>
          </p:nvCxnSpPr>
          <p:spPr>
            <a:xfrm rot="10800000">
              <a:off x="730100" y="264600"/>
              <a:ext cx="7715400" cy="0"/>
            </a:xfrm>
            <a:prstGeom prst="straightConnector1">
              <a:avLst/>
            </a:prstGeom>
            <a:noFill/>
            <a:ln cap="flat" cmpd="sng" w="9525">
              <a:solidFill>
                <a:schemeClr val="accent1"/>
              </a:solidFill>
              <a:prstDash val="solid"/>
              <a:round/>
              <a:headEnd len="med" w="med" type="oval"/>
              <a:tailEnd len="med" w="med" type="oval"/>
            </a:ln>
          </p:spPr>
        </p:cxnSp>
      </p:grpSp>
      <p:grpSp>
        <p:nvGrpSpPr>
          <p:cNvPr id="91" name="Google Shape;91;p9"/>
          <p:cNvGrpSpPr/>
          <p:nvPr/>
        </p:nvGrpSpPr>
        <p:grpSpPr>
          <a:xfrm>
            <a:off x="209463" y="3390300"/>
            <a:ext cx="8795213" cy="884175"/>
            <a:chOff x="209463" y="3390300"/>
            <a:chExt cx="8795213" cy="884175"/>
          </a:xfrm>
        </p:grpSpPr>
        <p:sp>
          <p:nvSpPr>
            <p:cNvPr id="92" name="Google Shape;92;p9"/>
            <p:cNvSpPr/>
            <p:nvPr/>
          </p:nvSpPr>
          <p:spPr>
            <a:xfrm>
              <a:off x="8703175" y="33903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93" name="Google Shape;93;p9"/>
            <p:cNvGrpSpPr/>
            <p:nvPr/>
          </p:nvGrpSpPr>
          <p:grpSpPr>
            <a:xfrm>
              <a:off x="209463" y="3911025"/>
              <a:ext cx="301500" cy="363450"/>
              <a:chOff x="209463" y="978325"/>
              <a:chExt cx="301500" cy="363450"/>
            </a:xfrm>
          </p:grpSpPr>
          <p:sp>
            <p:nvSpPr>
              <p:cNvPr id="94" name="Google Shape;94;p9"/>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95" name="Google Shape;95;p9"/>
              <p:cNvSpPr/>
              <p:nvPr/>
            </p:nvSpPr>
            <p:spPr>
              <a:xfrm>
                <a:off x="209463" y="1040275"/>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6" name="Shape 96"/>
        <p:cNvGrpSpPr/>
        <p:nvPr/>
      </p:nvGrpSpPr>
      <p:grpSpPr>
        <a:xfrm>
          <a:off x="0" y="0"/>
          <a:ext cx="0" cy="0"/>
          <a:chOff x="0" y="0"/>
          <a:chExt cx="0" cy="0"/>
        </a:xfrm>
      </p:grpSpPr>
      <p:sp>
        <p:nvSpPr>
          <p:cNvPr id="97" name="Google Shape;97;p10"/>
          <p:cNvSpPr/>
          <p:nvPr>
            <p:ph idx="2" type="pic"/>
          </p:nvPr>
        </p:nvSpPr>
        <p:spPr>
          <a:xfrm>
            <a:off x="-6650" y="-6650"/>
            <a:ext cx="9150600" cy="5143500"/>
          </a:xfrm>
          <a:prstGeom prst="rect">
            <a:avLst/>
          </a:prstGeom>
          <a:noFill/>
          <a:ln>
            <a:noFill/>
          </a:ln>
        </p:spPr>
      </p:sp>
      <p:sp>
        <p:nvSpPr>
          <p:cNvPr id="98" name="Google Shape;98;p10"/>
          <p:cNvSpPr txBox="1"/>
          <p:nvPr>
            <p:ph type="title"/>
          </p:nvPr>
        </p:nvSpPr>
        <p:spPr>
          <a:xfrm>
            <a:off x="720000" y="4050225"/>
            <a:ext cx="7704000" cy="537000"/>
          </a:xfrm>
          <a:prstGeom prst="rect">
            <a:avLst/>
          </a:prstGeom>
          <a:solidFill>
            <a:schemeClr val="dk1"/>
          </a:solidFill>
        </p:spPr>
        <p:txBody>
          <a:bodyPr anchorCtr="0" anchor="ctr" bIns="91425" lIns="91425" spcFirstLastPara="1" rIns="91425" wrap="square" tIns="91425">
            <a:noAutofit/>
          </a:bodyPr>
          <a:lstStyle>
            <a:lvl1pPr lvl="0" rtl="0" algn="ctr">
              <a:spcBef>
                <a:spcPts val="0"/>
              </a:spcBef>
              <a:spcAft>
                <a:spcPts val="0"/>
              </a:spcAft>
              <a:buSzPts val="2400"/>
              <a:buNone/>
              <a:defRPr sz="2400">
                <a:solidFill>
                  <a:schemeClr val="lt1"/>
                </a:solidFill>
              </a:defRPr>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1.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500"/>
              <a:buFont typeface="Anton"/>
              <a:buNone/>
              <a:defRPr sz="3500">
                <a:solidFill>
                  <a:schemeClr val="dk1"/>
                </a:solidFill>
                <a:latin typeface="Anton"/>
                <a:ea typeface="Anton"/>
                <a:cs typeface="Anton"/>
                <a:sym typeface="Anton"/>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Rubik"/>
              <a:buChar char="●"/>
              <a:defRPr>
                <a:solidFill>
                  <a:schemeClr val="dk1"/>
                </a:solidFill>
                <a:latin typeface="Rubik"/>
                <a:ea typeface="Rubik"/>
                <a:cs typeface="Rubik"/>
                <a:sym typeface="Rubik"/>
              </a:defRPr>
            </a:lvl1pPr>
            <a:lvl2pPr indent="-317500" lvl="1" marL="9144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2pPr>
            <a:lvl3pPr indent="-317500" lvl="2" marL="13716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3pPr>
            <a:lvl4pPr indent="-317500" lvl="3" marL="18288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4pPr>
            <a:lvl5pPr indent="-317500" lvl="4" marL="22860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5pPr>
            <a:lvl6pPr indent="-317500" lvl="5" marL="27432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6pPr>
            <a:lvl7pPr indent="-317500" lvl="6" marL="32004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7pPr>
            <a:lvl8pPr indent="-317500" lvl="7" marL="3657600">
              <a:lnSpc>
                <a:spcPct val="100000"/>
              </a:lnSpc>
              <a:spcBef>
                <a:spcPts val="1600"/>
              </a:spcBef>
              <a:spcAft>
                <a:spcPts val="0"/>
              </a:spcAft>
              <a:buClr>
                <a:schemeClr val="dk1"/>
              </a:buClr>
              <a:buSzPts val="1400"/>
              <a:buFont typeface="Rubik"/>
              <a:buChar char="○"/>
              <a:defRPr>
                <a:solidFill>
                  <a:schemeClr val="dk1"/>
                </a:solidFill>
                <a:latin typeface="Rubik"/>
                <a:ea typeface="Rubik"/>
                <a:cs typeface="Rubik"/>
                <a:sym typeface="Rubik"/>
              </a:defRPr>
            </a:lvl8pPr>
            <a:lvl9pPr indent="-317500" lvl="8" marL="4114800">
              <a:lnSpc>
                <a:spcPct val="100000"/>
              </a:lnSpc>
              <a:spcBef>
                <a:spcPts val="1600"/>
              </a:spcBef>
              <a:spcAft>
                <a:spcPts val="1600"/>
              </a:spcAft>
              <a:buClr>
                <a:schemeClr val="dk1"/>
              </a:buClr>
              <a:buSzPts val="1400"/>
              <a:buFont typeface="Rubik"/>
              <a:buChar char="■"/>
              <a:defRPr>
                <a:solidFill>
                  <a:schemeClr val="dk1"/>
                </a:solidFill>
                <a:latin typeface="Rubik"/>
                <a:ea typeface="Rubik"/>
                <a:cs typeface="Rubik"/>
                <a:sym typeface="Rubi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34"/>
          <p:cNvSpPr txBox="1"/>
          <p:nvPr>
            <p:ph type="ctrTitle"/>
          </p:nvPr>
        </p:nvSpPr>
        <p:spPr>
          <a:xfrm>
            <a:off x="713220" y="1294250"/>
            <a:ext cx="3954000" cy="2013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000"/>
              <a:t>Seattle Crime Analysis - 2024 Overview</a:t>
            </a:r>
            <a:endParaRPr sz="5000"/>
          </a:p>
        </p:txBody>
      </p:sp>
      <p:sp>
        <p:nvSpPr>
          <p:cNvPr id="406" name="Google Shape;406;p34"/>
          <p:cNvSpPr txBox="1"/>
          <p:nvPr>
            <p:ph idx="1" type="subTitle"/>
          </p:nvPr>
        </p:nvSpPr>
        <p:spPr>
          <a:xfrm>
            <a:off x="713220" y="3308138"/>
            <a:ext cx="3954000" cy="47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700"/>
              <a:t>Team 4</a:t>
            </a:r>
            <a:endParaRPr b="1" sz="1700"/>
          </a:p>
          <a:p>
            <a:pPr indent="0" lvl="0" marL="0" rtl="0" algn="l">
              <a:spcBef>
                <a:spcPts val="0"/>
              </a:spcBef>
              <a:spcAft>
                <a:spcPts val="0"/>
              </a:spcAft>
              <a:buNone/>
            </a:pPr>
            <a:r>
              <a:rPr lang="en" sz="1700"/>
              <a:t>Yousef</a:t>
            </a:r>
            <a:endParaRPr sz="1700"/>
          </a:p>
          <a:p>
            <a:pPr indent="0" lvl="0" marL="0" rtl="0" algn="l">
              <a:spcBef>
                <a:spcPts val="0"/>
              </a:spcBef>
              <a:spcAft>
                <a:spcPts val="0"/>
              </a:spcAft>
              <a:buNone/>
            </a:pPr>
            <a:r>
              <a:rPr lang="en" sz="1700"/>
              <a:t>Shraddha</a:t>
            </a:r>
            <a:endParaRPr sz="1700"/>
          </a:p>
          <a:p>
            <a:pPr indent="0" lvl="0" marL="0" rtl="0" algn="l">
              <a:spcBef>
                <a:spcPts val="0"/>
              </a:spcBef>
              <a:spcAft>
                <a:spcPts val="0"/>
              </a:spcAft>
              <a:buNone/>
            </a:pPr>
            <a:r>
              <a:rPr lang="en" sz="1700"/>
              <a:t>Alysia</a:t>
            </a:r>
            <a:endParaRPr sz="1700"/>
          </a:p>
          <a:p>
            <a:pPr indent="0" lvl="0" marL="0" rtl="0" algn="l">
              <a:spcBef>
                <a:spcPts val="0"/>
              </a:spcBef>
              <a:spcAft>
                <a:spcPts val="0"/>
              </a:spcAft>
              <a:buNone/>
            </a:pPr>
            <a:r>
              <a:rPr lang="en" sz="1700"/>
              <a:t>Trevor</a:t>
            </a:r>
            <a:endParaRPr sz="1700"/>
          </a:p>
        </p:txBody>
      </p:sp>
      <p:sp>
        <p:nvSpPr>
          <p:cNvPr id="407" name="Google Shape;407;p34"/>
          <p:cNvSpPr/>
          <p:nvPr/>
        </p:nvSpPr>
        <p:spPr>
          <a:xfrm>
            <a:off x="7874025" y="6108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nvGrpSpPr>
          <p:cNvPr id="408" name="Google Shape;408;p34"/>
          <p:cNvGrpSpPr/>
          <p:nvPr/>
        </p:nvGrpSpPr>
        <p:grpSpPr>
          <a:xfrm>
            <a:off x="4991522" y="1140901"/>
            <a:ext cx="5930364" cy="3624830"/>
            <a:chOff x="4991522" y="1140901"/>
            <a:chExt cx="5930364" cy="3624830"/>
          </a:xfrm>
        </p:grpSpPr>
        <p:sp>
          <p:nvSpPr>
            <p:cNvPr id="409" name="Google Shape;409;p34"/>
            <p:cNvSpPr/>
            <p:nvPr/>
          </p:nvSpPr>
          <p:spPr>
            <a:xfrm>
              <a:off x="5894670" y="1140901"/>
              <a:ext cx="1872000" cy="18720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410" name="Google Shape;410;p34"/>
            <p:cNvSpPr/>
            <p:nvPr/>
          </p:nvSpPr>
          <p:spPr>
            <a:xfrm flipH="1" rot="-5400000">
              <a:off x="6588365" y="432211"/>
              <a:ext cx="2736677" cy="5930364"/>
            </a:xfrm>
            <a:custGeom>
              <a:rect b="b" l="l" r="r" t="t"/>
              <a:pathLst>
                <a:path extrusionOk="0" h="178263" w="185884">
                  <a:moveTo>
                    <a:pt x="172863" y="94768"/>
                  </a:moveTo>
                  <a:cubicBezTo>
                    <a:pt x="168870" y="75915"/>
                    <a:pt x="168084" y="53329"/>
                    <a:pt x="158330" y="42135"/>
                  </a:cubicBezTo>
                  <a:cubicBezTo>
                    <a:pt x="148576" y="30941"/>
                    <a:pt x="129919" y="34607"/>
                    <a:pt x="114338" y="27602"/>
                  </a:cubicBezTo>
                  <a:cubicBezTo>
                    <a:pt x="98758" y="20597"/>
                    <a:pt x="81737" y="-1726"/>
                    <a:pt x="64847" y="107"/>
                  </a:cubicBezTo>
                  <a:cubicBezTo>
                    <a:pt x="47957" y="1940"/>
                    <a:pt x="23540" y="16342"/>
                    <a:pt x="13000" y="38600"/>
                  </a:cubicBezTo>
                  <a:cubicBezTo>
                    <a:pt x="2460" y="60858"/>
                    <a:pt x="-2908" y="111199"/>
                    <a:pt x="1609" y="133653"/>
                  </a:cubicBezTo>
                  <a:cubicBezTo>
                    <a:pt x="6126" y="156107"/>
                    <a:pt x="22230" y="166319"/>
                    <a:pt x="40102" y="173324"/>
                  </a:cubicBezTo>
                  <a:cubicBezTo>
                    <a:pt x="57974" y="180329"/>
                    <a:pt x="85141" y="178692"/>
                    <a:pt x="108839" y="175681"/>
                  </a:cubicBezTo>
                  <a:cubicBezTo>
                    <a:pt x="132537" y="172670"/>
                    <a:pt x="171619" y="168742"/>
                    <a:pt x="182290" y="155256"/>
                  </a:cubicBezTo>
                  <a:cubicBezTo>
                    <a:pt x="192961" y="141771"/>
                    <a:pt x="176856" y="113622"/>
                    <a:pt x="172863" y="94768"/>
                  </a:cubicBezTo>
                  <a:close/>
                </a:path>
              </a:pathLst>
            </a:custGeom>
            <a:solidFill>
              <a:srgbClr val="604848">
                <a:alpha val="10000"/>
              </a:srgbClr>
            </a:solidFill>
            <a:ln>
              <a:noFill/>
            </a:ln>
          </p:spPr>
        </p:sp>
        <p:grpSp>
          <p:nvGrpSpPr>
            <p:cNvPr id="411" name="Google Shape;411;p34"/>
            <p:cNvGrpSpPr/>
            <p:nvPr/>
          </p:nvGrpSpPr>
          <p:grpSpPr>
            <a:xfrm>
              <a:off x="5267750" y="1695173"/>
              <a:ext cx="3087710" cy="2005773"/>
              <a:chOff x="5177754" y="1810406"/>
              <a:chExt cx="2815455" cy="1828917"/>
            </a:xfrm>
          </p:grpSpPr>
          <p:sp>
            <p:nvSpPr>
              <p:cNvPr id="412" name="Google Shape;412;p34"/>
              <p:cNvSpPr/>
              <p:nvPr/>
            </p:nvSpPr>
            <p:spPr>
              <a:xfrm>
                <a:off x="5543055" y="2286531"/>
                <a:ext cx="53232" cy="83023"/>
              </a:xfrm>
              <a:custGeom>
                <a:rect b="b" l="l" r="r" t="t"/>
                <a:pathLst>
                  <a:path extrusionOk="0" h="170" w="109">
                    <a:moveTo>
                      <a:pt x="97" y="0"/>
                    </a:moveTo>
                    <a:lnTo>
                      <a:pt x="97" y="0"/>
                    </a:lnTo>
                    <a:cubicBezTo>
                      <a:pt x="129" y="15"/>
                      <a:pt x="89" y="117"/>
                      <a:pt x="73" y="133"/>
                    </a:cubicBezTo>
                    <a:cubicBezTo>
                      <a:pt x="50" y="157"/>
                      <a:pt x="34" y="180"/>
                      <a:pt x="11" y="164"/>
                    </a:cubicBezTo>
                    <a:cubicBezTo>
                      <a:pt x="-14" y="149"/>
                      <a:pt x="11" y="70"/>
                      <a:pt x="34" y="30"/>
                    </a:cubicBezTo>
                    <a:cubicBezTo>
                      <a:pt x="57" y="0"/>
                      <a:pt x="97" y="0"/>
                      <a:pt x="97" y="0"/>
                    </a:cubicBezTo>
                    <a:close/>
                  </a:path>
                </a:pathLst>
              </a:custGeom>
              <a:solidFill>
                <a:schemeClr val="accent4"/>
              </a:solidFill>
              <a:ln>
                <a:noFill/>
              </a:ln>
            </p:spPr>
            <p:txBody>
              <a:bodyPr anchorCtr="1" anchor="ctr" bIns="16200" lIns="90000" spcFirstLastPara="1" rIns="90000" wrap="square" tIns="162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13" name="Google Shape;413;p34"/>
              <p:cNvSpPr/>
              <p:nvPr/>
            </p:nvSpPr>
            <p:spPr>
              <a:xfrm>
                <a:off x="5529869" y="2289949"/>
                <a:ext cx="214394" cy="157744"/>
              </a:xfrm>
              <a:custGeom>
                <a:rect b="b" l="l" r="r" t="t"/>
                <a:pathLst>
                  <a:path extrusionOk="0" h="323" w="439">
                    <a:moveTo>
                      <a:pt x="54" y="0"/>
                    </a:moveTo>
                    <a:lnTo>
                      <a:pt x="54" y="0"/>
                    </a:lnTo>
                    <a:cubicBezTo>
                      <a:pt x="54" y="0"/>
                      <a:pt x="124" y="39"/>
                      <a:pt x="202" y="95"/>
                    </a:cubicBezTo>
                    <a:cubicBezTo>
                      <a:pt x="282" y="142"/>
                      <a:pt x="439" y="268"/>
                      <a:pt x="439" y="268"/>
                    </a:cubicBezTo>
                    <a:cubicBezTo>
                      <a:pt x="391" y="323"/>
                      <a:pt x="391" y="323"/>
                      <a:pt x="391" y="323"/>
                    </a:cubicBezTo>
                    <a:cubicBezTo>
                      <a:pt x="391" y="323"/>
                      <a:pt x="258" y="283"/>
                      <a:pt x="195" y="237"/>
                    </a:cubicBezTo>
                    <a:cubicBezTo>
                      <a:pt x="124" y="197"/>
                      <a:pt x="77" y="166"/>
                      <a:pt x="22" y="110"/>
                    </a:cubicBezTo>
                    <a:cubicBezTo>
                      <a:pt x="-41" y="63"/>
                      <a:pt x="54" y="0"/>
                      <a:pt x="54" y="0"/>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14" name="Google Shape;414;p34"/>
              <p:cNvSpPr/>
              <p:nvPr/>
            </p:nvSpPr>
            <p:spPr>
              <a:xfrm>
                <a:off x="5177754" y="2790532"/>
                <a:ext cx="82046" cy="168000"/>
              </a:xfrm>
              <a:custGeom>
                <a:rect b="b" l="l" r="r" t="t"/>
                <a:pathLst>
                  <a:path extrusionOk="0" h="344" w="168">
                    <a:moveTo>
                      <a:pt x="168" y="69"/>
                    </a:moveTo>
                    <a:lnTo>
                      <a:pt x="168" y="69"/>
                    </a:lnTo>
                    <a:cubicBezTo>
                      <a:pt x="168" y="69"/>
                      <a:pt x="82" y="-25"/>
                      <a:pt x="34" y="6"/>
                    </a:cubicBezTo>
                    <a:cubicBezTo>
                      <a:pt x="-13" y="37"/>
                      <a:pt x="3" y="93"/>
                      <a:pt x="3" y="93"/>
                    </a:cubicBezTo>
                    <a:cubicBezTo>
                      <a:pt x="3" y="93"/>
                      <a:pt x="11" y="101"/>
                      <a:pt x="19" y="108"/>
                    </a:cubicBezTo>
                    <a:cubicBezTo>
                      <a:pt x="19" y="124"/>
                      <a:pt x="3" y="179"/>
                      <a:pt x="3" y="211"/>
                    </a:cubicBezTo>
                    <a:cubicBezTo>
                      <a:pt x="3" y="266"/>
                      <a:pt x="11" y="313"/>
                      <a:pt x="50" y="329"/>
                    </a:cubicBezTo>
                    <a:cubicBezTo>
                      <a:pt x="121" y="360"/>
                      <a:pt x="160" y="345"/>
                      <a:pt x="168" y="274"/>
                    </a:cubicBezTo>
                    <a:cubicBezTo>
                      <a:pt x="168" y="203"/>
                      <a:pt x="168" y="69"/>
                      <a:pt x="168" y="69"/>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15" name="Google Shape;415;p34"/>
              <p:cNvSpPr/>
              <p:nvPr/>
            </p:nvSpPr>
            <p:spPr>
              <a:xfrm>
                <a:off x="5521079" y="2540973"/>
                <a:ext cx="59093" cy="103535"/>
              </a:xfrm>
              <a:custGeom>
                <a:rect b="b" l="l" r="r" t="t"/>
                <a:pathLst>
                  <a:path extrusionOk="0" h="212" w="121">
                    <a:moveTo>
                      <a:pt x="0" y="21"/>
                    </a:moveTo>
                    <a:lnTo>
                      <a:pt x="0" y="21"/>
                    </a:lnTo>
                    <a:cubicBezTo>
                      <a:pt x="0" y="21"/>
                      <a:pt x="56" y="-26"/>
                      <a:pt x="79" y="21"/>
                    </a:cubicBezTo>
                    <a:cubicBezTo>
                      <a:pt x="102" y="69"/>
                      <a:pt x="158" y="179"/>
                      <a:pt x="87" y="210"/>
                    </a:cubicBezTo>
                    <a:cubicBezTo>
                      <a:pt x="40" y="234"/>
                      <a:pt x="0" y="21"/>
                      <a:pt x="0" y="21"/>
                    </a:cubicBezTo>
                    <a:close/>
                  </a:path>
                </a:pathLst>
              </a:custGeom>
              <a:solidFill>
                <a:schemeClr val="accent2"/>
              </a:solidFill>
              <a:ln>
                <a:noFill/>
              </a:ln>
            </p:spPr>
            <p:txBody>
              <a:bodyPr anchorCtr="1" anchor="ctr" bIns="31300" lIns="90000" spcFirstLastPara="1" rIns="90000" wrap="square" tIns="313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16" name="Google Shape;416;p34"/>
              <p:cNvSpPr/>
              <p:nvPr/>
            </p:nvSpPr>
            <p:spPr>
              <a:xfrm>
                <a:off x="5409730" y="2235740"/>
                <a:ext cx="180697" cy="130884"/>
              </a:xfrm>
              <a:custGeom>
                <a:rect b="b" l="l" r="r" t="t"/>
                <a:pathLst>
                  <a:path extrusionOk="0" h="268" w="370">
                    <a:moveTo>
                      <a:pt x="291" y="221"/>
                    </a:moveTo>
                    <a:lnTo>
                      <a:pt x="291" y="221"/>
                    </a:lnTo>
                    <a:cubicBezTo>
                      <a:pt x="300" y="174"/>
                      <a:pt x="323" y="127"/>
                      <a:pt x="370" y="104"/>
                    </a:cubicBezTo>
                    <a:cubicBezTo>
                      <a:pt x="339" y="79"/>
                      <a:pt x="284" y="40"/>
                      <a:pt x="228" y="40"/>
                    </a:cubicBezTo>
                    <a:cubicBezTo>
                      <a:pt x="205" y="25"/>
                      <a:pt x="181" y="-7"/>
                      <a:pt x="118" y="1"/>
                    </a:cubicBezTo>
                    <a:cubicBezTo>
                      <a:pt x="47" y="9"/>
                      <a:pt x="16" y="56"/>
                      <a:pt x="16" y="56"/>
                    </a:cubicBezTo>
                    <a:cubicBezTo>
                      <a:pt x="0" y="174"/>
                      <a:pt x="0" y="174"/>
                      <a:pt x="0" y="174"/>
                    </a:cubicBezTo>
                    <a:cubicBezTo>
                      <a:pt x="0" y="174"/>
                      <a:pt x="157" y="198"/>
                      <a:pt x="284" y="268"/>
                    </a:cubicBezTo>
                    <a:cubicBezTo>
                      <a:pt x="284" y="253"/>
                      <a:pt x="284" y="229"/>
                      <a:pt x="291" y="221"/>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17" name="Google Shape;417;p34"/>
              <p:cNvSpPr/>
              <p:nvPr/>
            </p:nvSpPr>
            <p:spPr>
              <a:xfrm>
                <a:off x="5665637" y="2943392"/>
                <a:ext cx="147488" cy="115256"/>
              </a:xfrm>
              <a:custGeom>
                <a:rect b="b" l="l" r="r" t="t"/>
                <a:pathLst>
                  <a:path extrusionOk="0" h="236" w="302">
                    <a:moveTo>
                      <a:pt x="11" y="0"/>
                    </a:moveTo>
                    <a:lnTo>
                      <a:pt x="11" y="0"/>
                    </a:lnTo>
                    <a:cubicBezTo>
                      <a:pt x="11" y="0"/>
                      <a:pt x="11" y="32"/>
                      <a:pt x="4" y="55"/>
                    </a:cubicBezTo>
                    <a:cubicBezTo>
                      <a:pt x="-5" y="87"/>
                      <a:pt x="4" y="126"/>
                      <a:pt x="4" y="126"/>
                    </a:cubicBezTo>
                    <a:cubicBezTo>
                      <a:pt x="4" y="126"/>
                      <a:pt x="11" y="141"/>
                      <a:pt x="35" y="150"/>
                    </a:cubicBezTo>
                    <a:cubicBezTo>
                      <a:pt x="59" y="150"/>
                      <a:pt x="82" y="150"/>
                      <a:pt x="82" y="150"/>
                    </a:cubicBezTo>
                    <a:cubicBezTo>
                      <a:pt x="82" y="150"/>
                      <a:pt x="106" y="173"/>
                      <a:pt x="137" y="197"/>
                    </a:cubicBezTo>
                    <a:cubicBezTo>
                      <a:pt x="168" y="221"/>
                      <a:pt x="239" y="236"/>
                      <a:pt x="255" y="236"/>
                    </a:cubicBezTo>
                    <a:cubicBezTo>
                      <a:pt x="287" y="228"/>
                      <a:pt x="302" y="205"/>
                      <a:pt x="302" y="189"/>
                    </a:cubicBezTo>
                    <a:cubicBezTo>
                      <a:pt x="302" y="173"/>
                      <a:pt x="263" y="134"/>
                      <a:pt x="232" y="118"/>
                    </a:cubicBezTo>
                    <a:cubicBezTo>
                      <a:pt x="216" y="102"/>
                      <a:pt x="168" y="63"/>
                      <a:pt x="161" y="47"/>
                    </a:cubicBezTo>
                    <a:cubicBezTo>
                      <a:pt x="137" y="24"/>
                      <a:pt x="122" y="0"/>
                      <a:pt x="122" y="0"/>
                    </a:cubicBezTo>
                    <a:lnTo>
                      <a:pt x="11" y="0"/>
                    </a:lnTo>
                    <a:close/>
                  </a:path>
                </a:pathLst>
              </a:custGeom>
              <a:solidFill>
                <a:srgbClr val="442E2E"/>
              </a:solidFill>
              <a:ln>
                <a:noFill/>
              </a:ln>
            </p:spPr>
            <p:txBody>
              <a:bodyPr anchorCtr="1" anchor="ctr" bIns="39950" lIns="90000" spcFirstLastPara="1" rIns="90000" wrap="square" tIns="399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18" name="Google Shape;418;p34"/>
              <p:cNvSpPr/>
              <p:nvPr/>
            </p:nvSpPr>
            <p:spPr>
              <a:xfrm>
                <a:off x="5416079" y="2536089"/>
                <a:ext cx="339417" cy="225628"/>
              </a:xfrm>
              <a:custGeom>
                <a:rect b="b" l="l" r="r" t="t"/>
                <a:pathLst>
                  <a:path extrusionOk="0" h="462" w="695">
                    <a:moveTo>
                      <a:pt x="483" y="456"/>
                    </a:moveTo>
                    <a:lnTo>
                      <a:pt x="483" y="456"/>
                    </a:lnTo>
                    <a:cubicBezTo>
                      <a:pt x="538" y="449"/>
                      <a:pt x="672" y="488"/>
                      <a:pt x="679" y="425"/>
                    </a:cubicBezTo>
                    <a:cubicBezTo>
                      <a:pt x="679" y="394"/>
                      <a:pt x="695" y="401"/>
                      <a:pt x="695" y="370"/>
                    </a:cubicBezTo>
                    <a:cubicBezTo>
                      <a:pt x="695" y="314"/>
                      <a:pt x="688" y="268"/>
                      <a:pt x="664" y="252"/>
                    </a:cubicBezTo>
                    <a:cubicBezTo>
                      <a:pt x="633" y="236"/>
                      <a:pt x="609" y="220"/>
                      <a:pt x="585" y="205"/>
                    </a:cubicBezTo>
                    <a:cubicBezTo>
                      <a:pt x="467" y="166"/>
                      <a:pt x="317" y="118"/>
                      <a:pt x="271" y="125"/>
                    </a:cubicBezTo>
                    <a:cubicBezTo>
                      <a:pt x="246" y="55"/>
                      <a:pt x="223" y="0"/>
                      <a:pt x="223" y="0"/>
                    </a:cubicBezTo>
                    <a:cubicBezTo>
                      <a:pt x="11" y="118"/>
                      <a:pt x="11" y="118"/>
                      <a:pt x="11" y="118"/>
                    </a:cubicBezTo>
                    <a:cubicBezTo>
                      <a:pt x="11" y="118"/>
                      <a:pt x="-21" y="244"/>
                      <a:pt x="27" y="346"/>
                    </a:cubicBezTo>
                    <a:cubicBezTo>
                      <a:pt x="42" y="401"/>
                      <a:pt x="58" y="472"/>
                      <a:pt x="176" y="401"/>
                    </a:cubicBezTo>
                    <a:cubicBezTo>
                      <a:pt x="287" y="441"/>
                      <a:pt x="420" y="456"/>
                      <a:pt x="483" y="456"/>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19" name="Google Shape;419;p34"/>
              <p:cNvSpPr/>
              <p:nvPr/>
            </p:nvSpPr>
            <p:spPr>
              <a:xfrm>
                <a:off x="5627544" y="2686020"/>
                <a:ext cx="128930" cy="293024"/>
              </a:xfrm>
              <a:custGeom>
                <a:rect b="b" l="l" r="r" t="t"/>
                <a:pathLst>
                  <a:path extrusionOk="0" h="600" w="264">
                    <a:moveTo>
                      <a:pt x="18" y="47"/>
                    </a:moveTo>
                    <a:lnTo>
                      <a:pt x="18" y="47"/>
                    </a:lnTo>
                    <a:cubicBezTo>
                      <a:pt x="11" y="63"/>
                      <a:pt x="-5" y="110"/>
                      <a:pt x="2" y="181"/>
                    </a:cubicBezTo>
                    <a:cubicBezTo>
                      <a:pt x="11" y="260"/>
                      <a:pt x="27" y="472"/>
                      <a:pt x="42" y="551"/>
                    </a:cubicBezTo>
                    <a:cubicBezTo>
                      <a:pt x="66" y="582"/>
                      <a:pt x="184" y="638"/>
                      <a:pt x="262" y="559"/>
                    </a:cubicBezTo>
                    <a:cubicBezTo>
                      <a:pt x="262" y="409"/>
                      <a:pt x="271" y="118"/>
                      <a:pt x="255" y="0"/>
                    </a:cubicBezTo>
                    <a:cubicBezTo>
                      <a:pt x="239" y="7"/>
                      <a:pt x="66" y="39"/>
                      <a:pt x="18" y="47"/>
                    </a:cubicBezTo>
                    <a:close/>
                  </a:path>
                </a:pathLst>
              </a:custGeom>
              <a:solidFill>
                <a:srgbClr val="442E2E"/>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20" name="Google Shape;420;p34"/>
              <p:cNvSpPr/>
              <p:nvPr/>
            </p:nvSpPr>
            <p:spPr>
              <a:xfrm>
                <a:off x="5317428" y="2586392"/>
                <a:ext cx="197301" cy="413163"/>
              </a:xfrm>
              <a:custGeom>
                <a:rect b="b" l="l" r="r" t="t"/>
                <a:pathLst>
                  <a:path extrusionOk="0" h="846" w="404">
                    <a:moveTo>
                      <a:pt x="386" y="54"/>
                    </a:moveTo>
                    <a:lnTo>
                      <a:pt x="386" y="54"/>
                    </a:lnTo>
                    <a:cubicBezTo>
                      <a:pt x="346" y="-64"/>
                      <a:pt x="40" y="47"/>
                      <a:pt x="40" y="47"/>
                    </a:cubicBezTo>
                    <a:cubicBezTo>
                      <a:pt x="40" y="47"/>
                      <a:pt x="16" y="78"/>
                      <a:pt x="0" y="196"/>
                    </a:cubicBezTo>
                    <a:cubicBezTo>
                      <a:pt x="0" y="243"/>
                      <a:pt x="8" y="314"/>
                      <a:pt x="47" y="385"/>
                    </a:cubicBezTo>
                    <a:cubicBezTo>
                      <a:pt x="63" y="487"/>
                      <a:pt x="71" y="605"/>
                      <a:pt x="95" y="660"/>
                    </a:cubicBezTo>
                    <a:cubicBezTo>
                      <a:pt x="111" y="692"/>
                      <a:pt x="24" y="763"/>
                      <a:pt x="31" y="778"/>
                    </a:cubicBezTo>
                    <a:cubicBezTo>
                      <a:pt x="56" y="826"/>
                      <a:pt x="197" y="857"/>
                      <a:pt x="252" y="842"/>
                    </a:cubicBezTo>
                    <a:cubicBezTo>
                      <a:pt x="331" y="826"/>
                      <a:pt x="354" y="314"/>
                      <a:pt x="354" y="314"/>
                    </a:cubicBezTo>
                    <a:cubicBezTo>
                      <a:pt x="354" y="314"/>
                      <a:pt x="441" y="243"/>
                      <a:pt x="386" y="54"/>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1" name="Google Shape;421;p34"/>
              <p:cNvSpPr/>
              <p:nvPr/>
            </p:nvSpPr>
            <p:spPr>
              <a:xfrm>
                <a:off x="5289591" y="2247461"/>
                <a:ext cx="252487" cy="364326"/>
              </a:xfrm>
              <a:custGeom>
                <a:rect b="b" l="l" r="r" t="t"/>
                <a:pathLst>
                  <a:path extrusionOk="0" h="746" w="517">
                    <a:moveTo>
                      <a:pt x="18" y="205"/>
                    </a:moveTo>
                    <a:lnTo>
                      <a:pt x="18" y="205"/>
                    </a:lnTo>
                    <a:cubicBezTo>
                      <a:pt x="73" y="95"/>
                      <a:pt x="262" y="-15"/>
                      <a:pt x="380" y="1"/>
                    </a:cubicBezTo>
                    <a:cubicBezTo>
                      <a:pt x="443" y="48"/>
                      <a:pt x="459" y="80"/>
                      <a:pt x="490" y="150"/>
                    </a:cubicBezTo>
                    <a:cubicBezTo>
                      <a:pt x="514" y="205"/>
                      <a:pt x="530" y="324"/>
                      <a:pt x="490" y="386"/>
                    </a:cubicBezTo>
                    <a:cubicBezTo>
                      <a:pt x="514" y="543"/>
                      <a:pt x="530" y="614"/>
                      <a:pt x="505" y="670"/>
                    </a:cubicBezTo>
                    <a:cubicBezTo>
                      <a:pt x="443" y="741"/>
                      <a:pt x="277" y="787"/>
                      <a:pt x="97" y="693"/>
                    </a:cubicBezTo>
                    <a:cubicBezTo>
                      <a:pt x="73" y="583"/>
                      <a:pt x="65" y="552"/>
                      <a:pt x="26" y="426"/>
                    </a:cubicBezTo>
                    <a:cubicBezTo>
                      <a:pt x="2" y="363"/>
                      <a:pt x="-14" y="268"/>
                      <a:pt x="18" y="205"/>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2" name="Google Shape;422;p34"/>
              <p:cNvSpPr/>
              <p:nvPr/>
            </p:nvSpPr>
            <p:spPr>
              <a:xfrm>
                <a:off x="5332567" y="2566857"/>
                <a:ext cx="215860" cy="65930"/>
              </a:xfrm>
              <a:custGeom>
                <a:rect b="b" l="l" r="r" t="t"/>
                <a:pathLst>
                  <a:path extrusionOk="0" h="135" w="442">
                    <a:moveTo>
                      <a:pt x="426" y="0"/>
                    </a:moveTo>
                    <a:lnTo>
                      <a:pt x="426" y="0"/>
                    </a:lnTo>
                    <a:cubicBezTo>
                      <a:pt x="426" y="0"/>
                      <a:pt x="355" y="55"/>
                      <a:pt x="260" y="71"/>
                    </a:cubicBezTo>
                    <a:cubicBezTo>
                      <a:pt x="174" y="87"/>
                      <a:pt x="9" y="39"/>
                      <a:pt x="9" y="39"/>
                    </a:cubicBezTo>
                    <a:cubicBezTo>
                      <a:pt x="0" y="103"/>
                      <a:pt x="0" y="103"/>
                      <a:pt x="0" y="103"/>
                    </a:cubicBezTo>
                    <a:cubicBezTo>
                      <a:pt x="0" y="103"/>
                      <a:pt x="158" y="142"/>
                      <a:pt x="268" y="133"/>
                    </a:cubicBezTo>
                    <a:cubicBezTo>
                      <a:pt x="386" y="126"/>
                      <a:pt x="442" y="55"/>
                      <a:pt x="442" y="55"/>
                    </a:cubicBezTo>
                    <a:lnTo>
                      <a:pt x="426" y="0"/>
                    </a:lnTo>
                    <a:close/>
                  </a:path>
                </a:pathLst>
              </a:custGeom>
              <a:solidFill>
                <a:schemeClr val="accent2"/>
              </a:solidFill>
              <a:ln>
                <a:noFill/>
              </a:ln>
            </p:spPr>
            <p:txBody>
              <a:bodyPr anchorCtr="1" anchor="ctr" bIns="3600" lIns="90000" spcFirstLastPara="1" rIns="90000" wrap="square" tIns="36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23" name="Google Shape;423;p34"/>
              <p:cNvSpPr/>
              <p:nvPr/>
            </p:nvSpPr>
            <p:spPr>
              <a:xfrm>
                <a:off x="5367242" y="2208879"/>
                <a:ext cx="111837" cy="133814"/>
              </a:xfrm>
              <a:custGeom>
                <a:rect b="b" l="l" r="r" t="t"/>
                <a:pathLst>
                  <a:path extrusionOk="0" h="274" w="229">
                    <a:moveTo>
                      <a:pt x="166" y="48"/>
                    </a:moveTo>
                    <a:lnTo>
                      <a:pt x="166" y="48"/>
                    </a:lnTo>
                    <a:cubicBezTo>
                      <a:pt x="166" y="48"/>
                      <a:pt x="182" y="111"/>
                      <a:pt x="205" y="134"/>
                    </a:cubicBezTo>
                    <a:cubicBezTo>
                      <a:pt x="237" y="159"/>
                      <a:pt x="244" y="253"/>
                      <a:pt x="182" y="269"/>
                    </a:cubicBezTo>
                    <a:cubicBezTo>
                      <a:pt x="118" y="292"/>
                      <a:pt x="40" y="221"/>
                      <a:pt x="0" y="189"/>
                    </a:cubicBezTo>
                    <a:cubicBezTo>
                      <a:pt x="16" y="150"/>
                      <a:pt x="24" y="150"/>
                      <a:pt x="24" y="40"/>
                    </a:cubicBezTo>
                    <a:cubicBezTo>
                      <a:pt x="24" y="-55"/>
                      <a:pt x="166" y="48"/>
                      <a:pt x="166" y="48"/>
                    </a:cubicBezTo>
                    <a:close/>
                  </a:path>
                </a:pathLst>
              </a:custGeom>
              <a:solidFill>
                <a:srgbClr val="FFB8A3"/>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4" name="Google Shape;424;p34"/>
              <p:cNvSpPr/>
              <p:nvPr/>
            </p:nvSpPr>
            <p:spPr>
              <a:xfrm>
                <a:off x="5456125" y="2243554"/>
                <a:ext cx="38093" cy="23442"/>
              </a:xfrm>
              <a:custGeom>
                <a:rect b="b" l="l" r="r" t="t"/>
                <a:pathLst>
                  <a:path extrusionOk="0" h="48" w="78">
                    <a:moveTo>
                      <a:pt x="0" y="48"/>
                    </a:moveTo>
                    <a:lnTo>
                      <a:pt x="0" y="48"/>
                    </a:lnTo>
                    <a:cubicBezTo>
                      <a:pt x="78" y="40"/>
                      <a:pt x="78" y="40"/>
                      <a:pt x="78" y="40"/>
                    </a:cubicBezTo>
                    <a:cubicBezTo>
                      <a:pt x="78" y="40"/>
                      <a:pt x="62" y="1"/>
                      <a:pt x="39" y="1"/>
                    </a:cubicBezTo>
                    <a:cubicBezTo>
                      <a:pt x="15" y="-7"/>
                      <a:pt x="0" y="48"/>
                      <a:pt x="0" y="48"/>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25" name="Google Shape;425;p34"/>
              <p:cNvSpPr/>
              <p:nvPr/>
            </p:nvSpPr>
            <p:spPr>
              <a:xfrm>
                <a:off x="5369684" y="2118530"/>
                <a:ext cx="126488" cy="162628"/>
              </a:xfrm>
              <a:custGeom>
                <a:rect b="b" l="l" r="r" t="t"/>
                <a:pathLst>
                  <a:path extrusionOk="0" h="333" w="259">
                    <a:moveTo>
                      <a:pt x="43" y="44"/>
                    </a:moveTo>
                    <a:lnTo>
                      <a:pt x="43" y="44"/>
                    </a:lnTo>
                    <a:cubicBezTo>
                      <a:pt x="82" y="-3"/>
                      <a:pt x="192" y="-27"/>
                      <a:pt x="232" y="44"/>
                    </a:cubicBezTo>
                    <a:cubicBezTo>
                      <a:pt x="263" y="91"/>
                      <a:pt x="263" y="186"/>
                      <a:pt x="255" y="225"/>
                    </a:cubicBezTo>
                    <a:cubicBezTo>
                      <a:pt x="239" y="319"/>
                      <a:pt x="168" y="367"/>
                      <a:pt x="82" y="304"/>
                    </a:cubicBezTo>
                    <a:cubicBezTo>
                      <a:pt x="4" y="233"/>
                      <a:pt x="-36" y="123"/>
                      <a:pt x="43" y="44"/>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6" name="Google Shape;426;p34"/>
              <p:cNvSpPr/>
              <p:nvPr/>
            </p:nvSpPr>
            <p:spPr>
              <a:xfrm>
                <a:off x="5342335" y="2087274"/>
                <a:ext cx="160674" cy="165070"/>
              </a:xfrm>
              <a:custGeom>
                <a:rect b="b" l="l" r="r" t="t"/>
                <a:pathLst>
                  <a:path extrusionOk="0" h="338" w="329">
                    <a:moveTo>
                      <a:pt x="5" y="132"/>
                    </a:moveTo>
                    <a:lnTo>
                      <a:pt x="5" y="132"/>
                    </a:lnTo>
                    <a:cubicBezTo>
                      <a:pt x="-20" y="-2"/>
                      <a:pt x="193" y="-10"/>
                      <a:pt x="240" y="6"/>
                    </a:cubicBezTo>
                    <a:cubicBezTo>
                      <a:pt x="319" y="21"/>
                      <a:pt x="335" y="69"/>
                      <a:pt x="327" y="132"/>
                    </a:cubicBezTo>
                    <a:cubicBezTo>
                      <a:pt x="327" y="179"/>
                      <a:pt x="311" y="194"/>
                      <a:pt x="248" y="179"/>
                    </a:cubicBezTo>
                    <a:cubicBezTo>
                      <a:pt x="217" y="226"/>
                      <a:pt x="138" y="234"/>
                      <a:pt x="114" y="219"/>
                    </a:cubicBezTo>
                    <a:cubicBezTo>
                      <a:pt x="114" y="258"/>
                      <a:pt x="75" y="352"/>
                      <a:pt x="75" y="336"/>
                    </a:cubicBezTo>
                    <a:cubicBezTo>
                      <a:pt x="60" y="274"/>
                      <a:pt x="-20" y="203"/>
                      <a:pt x="5" y="132"/>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27" name="Google Shape;427;p34"/>
              <p:cNvSpPr/>
              <p:nvPr/>
            </p:nvSpPr>
            <p:spPr>
              <a:xfrm>
                <a:off x="5384823" y="2205461"/>
                <a:ext cx="24907" cy="30767"/>
              </a:xfrm>
              <a:custGeom>
                <a:rect b="b" l="l" r="r" t="t"/>
                <a:pathLst>
                  <a:path extrusionOk="0" h="63" w="51">
                    <a:moveTo>
                      <a:pt x="51" y="23"/>
                    </a:moveTo>
                    <a:lnTo>
                      <a:pt x="51" y="23"/>
                    </a:lnTo>
                    <a:cubicBezTo>
                      <a:pt x="51" y="23"/>
                      <a:pt x="27" y="-16"/>
                      <a:pt x="4" y="8"/>
                    </a:cubicBezTo>
                    <a:cubicBezTo>
                      <a:pt x="-12" y="39"/>
                      <a:pt x="27" y="63"/>
                      <a:pt x="27" y="63"/>
                    </a:cubicBezTo>
                    <a:lnTo>
                      <a:pt x="51" y="23"/>
                    </a:lnTo>
                    <a:close/>
                  </a:path>
                </a:pathLst>
              </a:custGeom>
              <a:solidFill>
                <a:srgbClr val="FFC8B5"/>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8" name="Google Shape;428;p34"/>
              <p:cNvSpPr/>
              <p:nvPr/>
            </p:nvSpPr>
            <p:spPr>
              <a:xfrm>
                <a:off x="5716427" y="2455508"/>
                <a:ext cx="27837" cy="22954"/>
              </a:xfrm>
              <a:custGeom>
                <a:rect b="b" l="l" r="r" t="t"/>
                <a:pathLst>
                  <a:path extrusionOk="0" h="47" w="57">
                    <a:moveTo>
                      <a:pt x="33" y="47"/>
                    </a:moveTo>
                    <a:lnTo>
                      <a:pt x="33" y="47"/>
                    </a:lnTo>
                    <a:cubicBezTo>
                      <a:pt x="33" y="47"/>
                      <a:pt x="57" y="23"/>
                      <a:pt x="57" y="15"/>
                    </a:cubicBezTo>
                    <a:cubicBezTo>
                      <a:pt x="49" y="0"/>
                      <a:pt x="41" y="0"/>
                      <a:pt x="33" y="0"/>
                    </a:cubicBezTo>
                    <a:cubicBezTo>
                      <a:pt x="25" y="0"/>
                      <a:pt x="-6" y="15"/>
                      <a:pt x="2" y="31"/>
                    </a:cubicBezTo>
                    <a:cubicBezTo>
                      <a:pt x="2" y="39"/>
                      <a:pt x="33" y="47"/>
                      <a:pt x="33" y="47"/>
                    </a:cubicBezTo>
                    <a:close/>
                  </a:path>
                </a:pathLst>
              </a:custGeom>
              <a:solidFill>
                <a:srgbClr val="FFC8B5"/>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29" name="Google Shape;429;p34"/>
              <p:cNvSpPr/>
              <p:nvPr/>
            </p:nvSpPr>
            <p:spPr>
              <a:xfrm>
                <a:off x="5698357" y="2405694"/>
                <a:ext cx="61535" cy="57140"/>
              </a:xfrm>
              <a:custGeom>
                <a:rect b="b" l="l" r="r" t="t"/>
                <a:pathLst>
                  <a:path extrusionOk="0" h="117" w="126">
                    <a:moveTo>
                      <a:pt x="70" y="117"/>
                    </a:moveTo>
                    <a:lnTo>
                      <a:pt x="70" y="117"/>
                    </a:lnTo>
                    <a:cubicBezTo>
                      <a:pt x="126" y="70"/>
                      <a:pt x="126" y="70"/>
                      <a:pt x="126" y="70"/>
                    </a:cubicBezTo>
                    <a:cubicBezTo>
                      <a:pt x="126" y="70"/>
                      <a:pt x="110" y="0"/>
                      <a:pt x="62" y="0"/>
                    </a:cubicBezTo>
                    <a:cubicBezTo>
                      <a:pt x="23" y="0"/>
                      <a:pt x="-16" y="39"/>
                      <a:pt x="7" y="78"/>
                    </a:cubicBezTo>
                    <a:cubicBezTo>
                      <a:pt x="31" y="117"/>
                      <a:pt x="70" y="117"/>
                      <a:pt x="70" y="117"/>
                    </a:cubicBezTo>
                    <a:close/>
                  </a:path>
                </a:pathLst>
              </a:custGeom>
              <a:solidFill>
                <a:srgbClr val="CEB3A5"/>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0" name="Google Shape;430;p34"/>
              <p:cNvSpPr/>
              <p:nvPr/>
            </p:nvSpPr>
            <p:spPr>
              <a:xfrm>
                <a:off x="5697869" y="2390066"/>
                <a:ext cx="11721" cy="11233"/>
              </a:xfrm>
              <a:custGeom>
                <a:rect b="b" l="l" r="r" t="t"/>
                <a:pathLst>
                  <a:path extrusionOk="0" h="23" w="24">
                    <a:moveTo>
                      <a:pt x="8" y="0"/>
                    </a:moveTo>
                    <a:lnTo>
                      <a:pt x="8" y="0"/>
                    </a:lnTo>
                    <a:cubicBezTo>
                      <a:pt x="0" y="0"/>
                      <a:pt x="0" y="0"/>
                      <a:pt x="0" y="0"/>
                    </a:cubicBezTo>
                    <a:cubicBezTo>
                      <a:pt x="0" y="0"/>
                      <a:pt x="8" y="7"/>
                      <a:pt x="8" y="16"/>
                    </a:cubicBezTo>
                    <a:lnTo>
                      <a:pt x="16" y="23"/>
                    </a:lnTo>
                    <a:cubicBezTo>
                      <a:pt x="24" y="7"/>
                      <a:pt x="24" y="7"/>
                      <a:pt x="24" y="7"/>
                    </a:cubicBezTo>
                    <a:lnTo>
                      <a:pt x="8" y="0"/>
                    </a:lnTo>
                    <a:close/>
                  </a:path>
                </a:pathLst>
              </a:custGeom>
              <a:solidFill>
                <a:srgbClr val="D6C5CC"/>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1" name="Google Shape;431;p34"/>
              <p:cNvSpPr/>
              <p:nvPr/>
            </p:nvSpPr>
            <p:spPr>
              <a:xfrm>
                <a:off x="5697869" y="2390066"/>
                <a:ext cx="7814" cy="11233"/>
              </a:xfrm>
              <a:custGeom>
                <a:rect b="b" l="l" r="r" t="t"/>
                <a:pathLst>
                  <a:path extrusionOk="0" h="23" w="16">
                    <a:moveTo>
                      <a:pt x="0" y="0"/>
                    </a:moveTo>
                    <a:lnTo>
                      <a:pt x="0" y="0"/>
                    </a:lnTo>
                    <a:cubicBezTo>
                      <a:pt x="0" y="7"/>
                      <a:pt x="0" y="7"/>
                      <a:pt x="0" y="7"/>
                    </a:cubicBezTo>
                    <a:lnTo>
                      <a:pt x="0" y="16"/>
                    </a:lnTo>
                    <a:cubicBezTo>
                      <a:pt x="8" y="16"/>
                      <a:pt x="8" y="23"/>
                      <a:pt x="8" y="23"/>
                    </a:cubicBezTo>
                    <a:cubicBezTo>
                      <a:pt x="16" y="7"/>
                      <a:pt x="16" y="7"/>
                      <a:pt x="16" y="7"/>
                    </a:cubicBezTo>
                    <a:lnTo>
                      <a:pt x="0" y="0"/>
                    </a:lnTo>
                    <a:close/>
                  </a:path>
                </a:pathLst>
              </a:custGeom>
              <a:solidFill>
                <a:srgbClr val="684F4F"/>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2" name="Google Shape;432;p34"/>
              <p:cNvSpPr/>
              <p:nvPr/>
            </p:nvSpPr>
            <p:spPr>
              <a:xfrm>
                <a:off x="5697869" y="2490182"/>
                <a:ext cx="19535" cy="15140"/>
              </a:xfrm>
              <a:custGeom>
                <a:rect b="b" l="l" r="r" t="t"/>
                <a:pathLst>
                  <a:path extrusionOk="0" h="31" w="40">
                    <a:moveTo>
                      <a:pt x="24" y="0"/>
                    </a:moveTo>
                    <a:lnTo>
                      <a:pt x="8" y="0"/>
                    </a:lnTo>
                    <a:lnTo>
                      <a:pt x="0" y="7"/>
                    </a:lnTo>
                    <a:lnTo>
                      <a:pt x="8" y="31"/>
                    </a:lnTo>
                    <a:lnTo>
                      <a:pt x="40" y="15"/>
                    </a:lnTo>
                    <a:lnTo>
                      <a:pt x="24" y="0"/>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3" name="Google Shape;433;p34"/>
              <p:cNvSpPr/>
              <p:nvPr/>
            </p:nvSpPr>
            <p:spPr>
              <a:xfrm>
                <a:off x="5690544" y="2420833"/>
                <a:ext cx="49814" cy="76674"/>
              </a:xfrm>
              <a:custGeom>
                <a:rect b="b" l="l" r="r" t="t"/>
                <a:pathLst>
                  <a:path extrusionOk="0" h="157" w="102">
                    <a:moveTo>
                      <a:pt x="102" y="24"/>
                    </a:moveTo>
                    <a:lnTo>
                      <a:pt x="102" y="24"/>
                    </a:lnTo>
                    <a:cubicBezTo>
                      <a:pt x="102" y="24"/>
                      <a:pt x="55" y="126"/>
                      <a:pt x="55" y="133"/>
                    </a:cubicBezTo>
                    <a:cubicBezTo>
                      <a:pt x="47" y="142"/>
                      <a:pt x="62" y="157"/>
                      <a:pt x="47" y="157"/>
                    </a:cubicBezTo>
                    <a:cubicBezTo>
                      <a:pt x="31" y="157"/>
                      <a:pt x="0" y="133"/>
                      <a:pt x="0" y="133"/>
                    </a:cubicBezTo>
                    <a:cubicBezTo>
                      <a:pt x="55" y="0"/>
                      <a:pt x="55" y="0"/>
                      <a:pt x="55" y="0"/>
                    </a:cubicBezTo>
                    <a:lnTo>
                      <a:pt x="102" y="24"/>
                    </a:lnTo>
                    <a:close/>
                  </a:path>
                </a:pathLst>
              </a:custGeom>
              <a:solidFill>
                <a:schemeClr val="accent1"/>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4" name="Google Shape;434;p34"/>
              <p:cNvSpPr/>
              <p:nvPr/>
            </p:nvSpPr>
            <p:spPr>
              <a:xfrm>
                <a:off x="5678823" y="2428159"/>
                <a:ext cx="49814" cy="77163"/>
              </a:xfrm>
              <a:custGeom>
                <a:rect b="b" l="l" r="r" t="t"/>
                <a:pathLst>
                  <a:path extrusionOk="0" h="158" w="102">
                    <a:moveTo>
                      <a:pt x="102" y="24"/>
                    </a:moveTo>
                    <a:lnTo>
                      <a:pt x="102" y="24"/>
                    </a:lnTo>
                    <a:cubicBezTo>
                      <a:pt x="102" y="24"/>
                      <a:pt x="55" y="127"/>
                      <a:pt x="55" y="134"/>
                    </a:cubicBezTo>
                    <a:cubicBezTo>
                      <a:pt x="47" y="142"/>
                      <a:pt x="63" y="158"/>
                      <a:pt x="47" y="158"/>
                    </a:cubicBezTo>
                    <a:cubicBezTo>
                      <a:pt x="32" y="158"/>
                      <a:pt x="16" y="150"/>
                      <a:pt x="8" y="142"/>
                    </a:cubicBezTo>
                    <a:cubicBezTo>
                      <a:pt x="0" y="142"/>
                      <a:pt x="0" y="134"/>
                      <a:pt x="0" y="134"/>
                    </a:cubicBezTo>
                    <a:cubicBezTo>
                      <a:pt x="55" y="0"/>
                      <a:pt x="55" y="0"/>
                      <a:pt x="55" y="0"/>
                    </a:cubicBezTo>
                    <a:lnTo>
                      <a:pt x="102" y="24"/>
                    </a:lnTo>
                    <a:close/>
                  </a:path>
                </a:pathLst>
              </a:custGeom>
              <a:solidFill>
                <a:schemeClr val="accent2"/>
              </a:solidFill>
              <a:ln>
                <a:noFill/>
              </a:ln>
            </p:spPr>
            <p:txBody>
              <a:bodyPr anchorCtr="1" anchor="ctr" bIns="11875" lIns="90000" spcFirstLastPara="1" rIns="90000" wrap="square" tIns="1187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35" name="Google Shape;435;p34"/>
              <p:cNvSpPr/>
              <p:nvPr/>
            </p:nvSpPr>
            <p:spPr>
              <a:xfrm>
                <a:off x="5709590" y="2407647"/>
                <a:ext cx="96209" cy="85954"/>
              </a:xfrm>
              <a:custGeom>
                <a:rect b="b" l="l" r="r" t="t"/>
                <a:pathLst>
                  <a:path extrusionOk="0" h="176" w="197">
                    <a:moveTo>
                      <a:pt x="0" y="58"/>
                    </a:moveTo>
                    <a:lnTo>
                      <a:pt x="0" y="58"/>
                    </a:lnTo>
                    <a:lnTo>
                      <a:pt x="0" y="58"/>
                    </a:lnTo>
                    <a:cubicBezTo>
                      <a:pt x="197" y="176"/>
                      <a:pt x="197" y="176"/>
                      <a:pt x="197" y="176"/>
                    </a:cubicBezTo>
                    <a:cubicBezTo>
                      <a:pt x="189" y="121"/>
                      <a:pt x="189" y="121"/>
                      <a:pt x="189" y="121"/>
                    </a:cubicBezTo>
                    <a:cubicBezTo>
                      <a:pt x="32" y="35"/>
                      <a:pt x="32" y="35"/>
                      <a:pt x="32" y="35"/>
                    </a:cubicBezTo>
                    <a:cubicBezTo>
                      <a:pt x="32" y="11"/>
                      <a:pt x="32" y="11"/>
                      <a:pt x="32" y="11"/>
                    </a:cubicBezTo>
                    <a:cubicBezTo>
                      <a:pt x="32" y="3"/>
                      <a:pt x="23" y="-4"/>
                      <a:pt x="16" y="3"/>
                    </a:cubicBezTo>
                    <a:cubicBezTo>
                      <a:pt x="8" y="3"/>
                      <a:pt x="8" y="3"/>
                      <a:pt x="8" y="3"/>
                    </a:cubicBezTo>
                    <a:cubicBezTo>
                      <a:pt x="0" y="11"/>
                      <a:pt x="0" y="11"/>
                      <a:pt x="0" y="19"/>
                    </a:cubicBezTo>
                    <a:lnTo>
                      <a:pt x="0" y="19"/>
                    </a:lnTo>
                    <a:lnTo>
                      <a:pt x="0" y="19"/>
                    </a:lnTo>
                    <a:lnTo>
                      <a:pt x="0" y="19"/>
                    </a:lnTo>
                    <a:cubicBezTo>
                      <a:pt x="0" y="58"/>
                      <a:pt x="0" y="58"/>
                      <a:pt x="0" y="58"/>
                    </a:cubicBezTo>
                    <a:close/>
                  </a:path>
                </a:pathLst>
              </a:custGeom>
              <a:solidFill>
                <a:schemeClr val="accent2"/>
              </a:solidFill>
              <a:ln>
                <a:noFill/>
              </a:ln>
            </p:spPr>
            <p:txBody>
              <a:bodyPr anchorCtr="1" anchor="ctr" bIns="18350" lIns="90000" spcFirstLastPara="1" rIns="90000" wrap="square" tIns="183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36" name="Google Shape;436;p34"/>
              <p:cNvSpPr/>
              <p:nvPr/>
            </p:nvSpPr>
            <p:spPr>
              <a:xfrm>
                <a:off x="5801892" y="2462833"/>
                <a:ext cx="15139" cy="30767"/>
              </a:xfrm>
              <a:custGeom>
                <a:rect b="b" l="l" r="r" t="t"/>
                <a:pathLst>
                  <a:path extrusionOk="0" h="63" w="31">
                    <a:moveTo>
                      <a:pt x="31" y="56"/>
                    </a:moveTo>
                    <a:lnTo>
                      <a:pt x="31" y="56"/>
                    </a:lnTo>
                    <a:cubicBezTo>
                      <a:pt x="16" y="63"/>
                      <a:pt x="16" y="63"/>
                      <a:pt x="16" y="63"/>
                    </a:cubicBezTo>
                    <a:cubicBezTo>
                      <a:pt x="8" y="63"/>
                      <a:pt x="0" y="63"/>
                      <a:pt x="0" y="56"/>
                    </a:cubicBezTo>
                    <a:cubicBezTo>
                      <a:pt x="0" y="16"/>
                      <a:pt x="0" y="16"/>
                      <a:pt x="0" y="16"/>
                    </a:cubicBezTo>
                    <a:lnTo>
                      <a:pt x="8" y="8"/>
                    </a:lnTo>
                    <a:cubicBezTo>
                      <a:pt x="23" y="0"/>
                      <a:pt x="23" y="0"/>
                      <a:pt x="23" y="0"/>
                    </a:cubicBezTo>
                    <a:cubicBezTo>
                      <a:pt x="31" y="0"/>
                      <a:pt x="31" y="0"/>
                      <a:pt x="31" y="8"/>
                    </a:cubicBezTo>
                    <a:cubicBezTo>
                      <a:pt x="31" y="40"/>
                      <a:pt x="31" y="40"/>
                      <a:pt x="31" y="40"/>
                    </a:cubicBezTo>
                    <a:cubicBezTo>
                      <a:pt x="31" y="47"/>
                      <a:pt x="31" y="47"/>
                      <a:pt x="31" y="56"/>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7" name="Google Shape;437;p34"/>
              <p:cNvSpPr/>
              <p:nvPr/>
            </p:nvSpPr>
            <p:spPr>
              <a:xfrm>
                <a:off x="5697869" y="2384694"/>
                <a:ext cx="123069" cy="105488"/>
              </a:xfrm>
              <a:custGeom>
                <a:rect b="b" l="l" r="r" t="t"/>
                <a:pathLst>
                  <a:path extrusionOk="0" h="216" w="252">
                    <a:moveTo>
                      <a:pt x="8" y="74"/>
                    </a:moveTo>
                    <a:lnTo>
                      <a:pt x="8" y="74"/>
                    </a:lnTo>
                    <a:lnTo>
                      <a:pt x="8" y="74"/>
                    </a:lnTo>
                    <a:cubicBezTo>
                      <a:pt x="252" y="216"/>
                      <a:pt x="252" y="216"/>
                      <a:pt x="252" y="216"/>
                    </a:cubicBezTo>
                    <a:cubicBezTo>
                      <a:pt x="244" y="152"/>
                      <a:pt x="244" y="152"/>
                      <a:pt x="244" y="152"/>
                    </a:cubicBezTo>
                    <a:cubicBezTo>
                      <a:pt x="47" y="43"/>
                      <a:pt x="47" y="43"/>
                      <a:pt x="47" y="43"/>
                    </a:cubicBezTo>
                    <a:cubicBezTo>
                      <a:pt x="47" y="11"/>
                      <a:pt x="47" y="11"/>
                      <a:pt x="47" y="11"/>
                    </a:cubicBezTo>
                    <a:cubicBezTo>
                      <a:pt x="47" y="3"/>
                      <a:pt x="40" y="-5"/>
                      <a:pt x="32" y="3"/>
                    </a:cubicBezTo>
                    <a:cubicBezTo>
                      <a:pt x="16" y="11"/>
                      <a:pt x="16" y="11"/>
                      <a:pt x="16" y="11"/>
                    </a:cubicBezTo>
                    <a:cubicBezTo>
                      <a:pt x="16" y="11"/>
                      <a:pt x="8" y="18"/>
                      <a:pt x="8" y="27"/>
                    </a:cubicBezTo>
                    <a:lnTo>
                      <a:pt x="8" y="27"/>
                    </a:lnTo>
                    <a:lnTo>
                      <a:pt x="8" y="27"/>
                    </a:lnTo>
                    <a:cubicBezTo>
                      <a:pt x="0" y="66"/>
                      <a:pt x="0" y="66"/>
                      <a:pt x="0" y="66"/>
                    </a:cubicBezTo>
                    <a:cubicBezTo>
                      <a:pt x="0" y="74"/>
                      <a:pt x="8" y="74"/>
                      <a:pt x="8" y="74"/>
                    </a:cubicBezTo>
                    <a:close/>
                  </a:path>
                </a:pathLst>
              </a:custGeom>
              <a:solidFill>
                <a:schemeClr val="accent2"/>
              </a:solidFill>
              <a:ln>
                <a:noFill/>
              </a:ln>
            </p:spPr>
            <p:txBody>
              <a:bodyPr anchorCtr="1" anchor="ctr" bIns="32750" lIns="90000" spcFirstLastPara="1" rIns="90000" wrap="square" tIns="327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8" name="Google Shape;438;p34"/>
              <p:cNvSpPr/>
              <p:nvPr/>
            </p:nvSpPr>
            <p:spPr>
              <a:xfrm>
                <a:off x="5717404" y="2386159"/>
                <a:ext cx="0" cy="0"/>
              </a:xfrm>
              <a:custGeom>
                <a:rect b="b" l="l" r="r" t="t"/>
                <a:pathLst>
                  <a:path extrusionOk="0" h="120000" w="120000">
                    <a:moveTo>
                      <a:pt x="0" y="0"/>
                    </a:moveTo>
                    <a:lnTo>
                      <a:pt x="0" y="0"/>
                    </a:lnTo>
                    <a:close/>
                  </a:path>
                </a:pathLst>
              </a:custGeom>
              <a:solidFill>
                <a:srgbClr val="A3A3B7"/>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39" name="Google Shape;439;p34"/>
              <p:cNvSpPr/>
              <p:nvPr/>
            </p:nvSpPr>
            <p:spPr>
              <a:xfrm>
                <a:off x="5701776" y="2386159"/>
                <a:ext cx="134790" cy="76674"/>
              </a:xfrm>
              <a:custGeom>
                <a:rect b="b" l="l" r="r" t="t"/>
                <a:pathLst>
                  <a:path extrusionOk="0" h="157" w="276">
                    <a:moveTo>
                      <a:pt x="32" y="0"/>
                    </a:moveTo>
                    <a:lnTo>
                      <a:pt x="32" y="0"/>
                    </a:lnTo>
                    <a:lnTo>
                      <a:pt x="32" y="0"/>
                    </a:lnTo>
                    <a:lnTo>
                      <a:pt x="24" y="0"/>
                    </a:lnTo>
                    <a:cubicBezTo>
                      <a:pt x="8" y="8"/>
                      <a:pt x="8" y="8"/>
                      <a:pt x="8" y="8"/>
                    </a:cubicBezTo>
                    <a:cubicBezTo>
                      <a:pt x="0" y="8"/>
                      <a:pt x="0" y="15"/>
                      <a:pt x="0" y="24"/>
                    </a:cubicBezTo>
                    <a:cubicBezTo>
                      <a:pt x="39" y="47"/>
                      <a:pt x="39" y="47"/>
                      <a:pt x="39" y="47"/>
                    </a:cubicBezTo>
                    <a:cubicBezTo>
                      <a:pt x="244" y="157"/>
                      <a:pt x="244" y="157"/>
                      <a:pt x="244" y="157"/>
                    </a:cubicBezTo>
                    <a:cubicBezTo>
                      <a:pt x="276" y="142"/>
                      <a:pt x="276" y="142"/>
                      <a:pt x="276" y="142"/>
                    </a:cubicBezTo>
                    <a:lnTo>
                      <a:pt x="32" y="0"/>
                    </a:lnTo>
                    <a:close/>
                  </a:path>
                </a:pathLst>
              </a:custGeom>
              <a:solidFill>
                <a:schemeClr val="accent1"/>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0" name="Google Shape;440;p34"/>
              <p:cNvSpPr/>
              <p:nvPr/>
            </p:nvSpPr>
            <p:spPr>
              <a:xfrm>
                <a:off x="5817032" y="2454043"/>
                <a:ext cx="19535" cy="37605"/>
              </a:xfrm>
              <a:custGeom>
                <a:rect b="b" l="l" r="r" t="t"/>
                <a:pathLst>
                  <a:path extrusionOk="0" h="77" w="40">
                    <a:moveTo>
                      <a:pt x="31" y="65"/>
                    </a:moveTo>
                    <a:lnTo>
                      <a:pt x="31" y="65"/>
                    </a:lnTo>
                    <a:cubicBezTo>
                      <a:pt x="16" y="74"/>
                      <a:pt x="16" y="74"/>
                      <a:pt x="16" y="74"/>
                    </a:cubicBezTo>
                    <a:cubicBezTo>
                      <a:pt x="8" y="81"/>
                      <a:pt x="0" y="74"/>
                      <a:pt x="0" y="65"/>
                    </a:cubicBezTo>
                    <a:cubicBezTo>
                      <a:pt x="0" y="26"/>
                      <a:pt x="0" y="26"/>
                      <a:pt x="0" y="26"/>
                    </a:cubicBezTo>
                    <a:cubicBezTo>
                      <a:pt x="0" y="18"/>
                      <a:pt x="8" y="10"/>
                      <a:pt x="16" y="10"/>
                    </a:cubicBezTo>
                    <a:cubicBezTo>
                      <a:pt x="24" y="3"/>
                      <a:pt x="24" y="3"/>
                      <a:pt x="24" y="3"/>
                    </a:cubicBezTo>
                    <a:cubicBezTo>
                      <a:pt x="31" y="-5"/>
                      <a:pt x="40" y="3"/>
                      <a:pt x="40" y="10"/>
                    </a:cubicBezTo>
                    <a:cubicBezTo>
                      <a:pt x="40" y="50"/>
                      <a:pt x="40" y="50"/>
                      <a:pt x="40" y="50"/>
                    </a:cubicBezTo>
                    <a:cubicBezTo>
                      <a:pt x="40" y="58"/>
                      <a:pt x="40" y="58"/>
                      <a:pt x="31" y="65"/>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1" name="Google Shape;441;p34"/>
              <p:cNvSpPr/>
              <p:nvPr/>
            </p:nvSpPr>
            <p:spPr>
              <a:xfrm>
                <a:off x="5820939" y="2458926"/>
                <a:ext cx="11233" cy="18558"/>
              </a:xfrm>
              <a:custGeom>
                <a:rect b="b" l="l" r="r" t="t"/>
                <a:pathLst>
                  <a:path extrusionOk="0" h="38" w="23">
                    <a:moveTo>
                      <a:pt x="16" y="0"/>
                    </a:moveTo>
                    <a:lnTo>
                      <a:pt x="16" y="0"/>
                    </a:lnTo>
                    <a:lnTo>
                      <a:pt x="16" y="8"/>
                    </a:lnTo>
                    <a:cubicBezTo>
                      <a:pt x="16" y="16"/>
                      <a:pt x="16" y="32"/>
                      <a:pt x="8" y="32"/>
                    </a:cubicBezTo>
                    <a:cubicBezTo>
                      <a:pt x="0" y="32"/>
                      <a:pt x="0" y="32"/>
                      <a:pt x="0" y="32"/>
                    </a:cubicBezTo>
                    <a:cubicBezTo>
                      <a:pt x="8" y="40"/>
                      <a:pt x="8" y="40"/>
                      <a:pt x="16" y="32"/>
                    </a:cubicBezTo>
                    <a:cubicBezTo>
                      <a:pt x="23" y="32"/>
                      <a:pt x="23" y="16"/>
                      <a:pt x="23" y="8"/>
                    </a:cubicBezTo>
                    <a:cubicBezTo>
                      <a:pt x="23" y="0"/>
                      <a:pt x="23" y="0"/>
                      <a:pt x="16" y="0"/>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2" name="Google Shape;442;p34"/>
              <p:cNvSpPr/>
              <p:nvPr/>
            </p:nvSpPr>
            <p:spPr>
              <a:xfrm>
                <a:off x="5820939" y="2458926"/>
                <a:ext cx="7814" cy="15628"/>
              </a:xfrm>
              <a:custGeom>
                <a:rect b="b" l="l" r="r" t="t"/>
                <a:pathLst>
                  <a:path extrusionOk="0" h="32" w="16">
                    <a:moveTo>
                      <a:pt x="16" y="8"/>
                    </a:moveTo>
                    <a:lnTo>
                      <a:pt x="16" y="8"/>
                    </a:lnTo>
                    <a:cubicBezTo>
                      <a:pt x="16" y="0"/>
                      <a:pt x="16" y="0"/>
                      <a:pt x="16" y="0"/>
                    </a:cubicBezTo>
                    <a:lnTo>
                      <a:pt x="16" y="0"/>
                    </a:lnTo>
                    <a:cubicBezTo>
                      <a:pt x="8" y="8"/>
                      <a:pt x="0" y="16"/>
                      <a:pt x="0" y="24"/>
                    </a:cubicBezTo>
                    <a:cubicBezTo>
                      <a:pt x="0" y="32"/>
                      <a:pt x="0" y="32"/>
                      <a:pt x="0" y="32"/>
                    </a:cubicBezTo>
                    <a:cubicBezTo>
                      <a:pt x="8" y="32"/>
                      <a:pt x="8" y="32"/>
                      <a:pt x="8" y="32"/>
                    </a:cubicBezTo>
                    <a:cubicBezTo>
                      <a:pt x="16" y="32"/>
                      <a:pt x="16" y="16"/>
                      <a:pt x="16" y="8"/>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43" name="Google Shape;443;p34"/>
              <p:cNvSpPr/>
              <p:nvPr/>
            </p:nvSpPr>
            <p:spPr>
              <a:xfrm>
                <a:off x="5705683" y="2386159"/>
                <a:ext cx="123069" cy="69349"/>
              </a:xfrm>
              <a:custGeom>
                <a:rect b="b" l="l" r="r" t="t"/>
                <a:pathLst>
                  <a:path extrusionOk="0" h="142" w="252">
                    <a:moveTo>
                      <a:pt x="244" y="142"/>
                    </a:moveTo>
                    <a:lnTo>
                      <a:pt x="252" y="142"/>
                    </a:lnTo>
                    <a:lnTo>
                      <a:pt x="16" y="0"/>
                    </a:lnTo>
                    <a:lnTo>
                      <a:pt x="0" y="8"/>
                    </a:lnTo>
                    <a:lnTo>
                      <a:pt x="244" y="142"/>
                    </a:lnTo>
                    <a:close/>
                  </a:path>
                </a:pathLst>
              </a:custGeom>
              <a:solidFill>
                <a:schemeClr val="accent2"/>
              </a:solidFill>
              <a:ln>
                <a:noFill/>
              </a:ln>
            </p:spPr>
            <p:txBody>
              <a:bodyPr anchorCtr="1" anchor="ctr" bIns="6100" lIns="90000" spcFirstLastPara="1" rIns="90000" wrap="square" tIns="61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4" name="Google Shape;444;p34"/>
              <p:cNvSpPr/>
              <p:nvPr/>
            </p:nvSpPr>
            <p:spPr>
              <a:xfrm>
                <a:off x="5817032" y="2443787"/>
                <a:ext cx="3907" cy="7814"/>
              </a:xfrm>
              <a:custGeom>
                <a:rect b="b" l="l" r="r" t="t"/>
                <a:pathLst>
                  <a:path extrusionOk="0" h="16" w="8">
                    <a:moveTo>
                      <a:pt x="8" y="16"/>
                    </a:moveTo>
                    <a:lnTo>
                      <a:pt x="0" y="16"/>
                    </a:lnTo>
                    <a:lnTo>
                      <a:pt x="0" y="0"/>
                    </a:lnTo>
                    <a:lnTo>
                      <a:pt x="8" y="0"/>
                    </a:lnTo>
                    <a:lnTo>
                      <a:pt x="8" y="16"/>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5" name="Google Shape;445;p34"/>
              <p:cNvSpPr/>
              <p:nvPr/>
            </p:nvSpPr>
            <p:spPr>
              <a:xfrm>
                <a:off x="5813125" y="2439880"/>
                <a:ext cx="3907" cy="11721"/>
              </a:xfrm>
              <a:custGeom>
                <a:rect b="b" l="l" r="r" t="t"/>
                <a:pathLst>
                  <a:path extrusionOk="0" h="24" w="8">
                    <a:moveTo>
                      <a:pt x="8" y="16"/>
                    </a:moveTo>
                    <a:lnTo>
                      <a:pt x="0" y="24"/>
                    </a:lnTo>
                    <a:lnTo>
                      <a:pt x="0" y="8"/>
                    </a:lnTo>
                    <a:lnTo>
                      <a:pt x="8" y="0"/>
                    </a:lnTo>
                    <a:lnTo>
                      <a:pt x="8" y="16"/>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6" name="Google Shape;446;p34"/>
              <p:cNvSpPr/>
              <p:nvPr/>
            </p:nvSpPr>
            <p:spPr>
              <a:xfrm>
                <a:off x="5805799" y="2443787"/>
                <a:ext cx="11233" cy="7814"/>
              </a:xfrm>
              <a:custGeom>
                <a:rect b="b" l="l" r="r" t="t"/>
                <a:pathLst>
                  <a:path extrusionOk="0" h="16" w="23">
                    <a:moveTo>
                      <a:pt x="23" y="0"/>
                    </a:moveTo>
                    <a:lnTo>
                      <a:pt x="15" y="0"/>
                    </a:lnTo>
                    <a:lnTo>
                      <a:pt x="0" y="8"/>
                    </a:lnTo>
                    <a:lnTo>
                      <a:pt x="23" y="16"/>
                    </a:lnTo>
                    <a:lnTo>
                      <a:pt x="23"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7" name="Google Shape;447;p34"/>
              <p:cNvSpPr/>
              <p:nvPr/>
            </p:nvSpPr>
            <p:spPr>
              <a:xfrm>
                <a:off x="5813125" y="2439880"/>
                <a:ext cx="7814" cy="3907"/>
              </a:xfrm>
              <a:custGeom>
                <a:rect b="b" l="l" r="r" t="t"/>
                <a:pathLst>
                  <a:path extrusionOk="0" h="8" w="16">
                    <a:moveTo>
                      <a:pt x="8" y="0"/>
                    </a:moveTo>
                    <a:lnTo>
                      <a:pt x="16" y="8"/>
                    </a:lnTo>
                    <a:lnTo>
                      <a:pt x="8" y="8"/>
                    </a:lnTo>
                    <a:lnTo>
                      <a:pt x="0" y="8"/>
                    </a:lnTo>
                    <a:lnTo>
                      <a:pt x="8"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48" name="Google Shape;448;p34"/>
              <p:cNvSpPr/>
              <p:nvPr/>
            </p:nvSpPr>
            <p:spPr>
              <a:xfrm>
                <a:off x="5705683" y="2409112"/>
                <a:ext cx="11721" cy="11721"/>
              </a:xfrm>
              <a:custGeom>
                <a:rect b="b" l="l" r="r" t="t"/>
                <a:pathLst>
                  <a:path extrusionOk="0" h="24" w="24">
                    <a:moveTo>
                      <a:pt x="24" y="0"/>
                    </a:moveTo>
                    <a:lnTo>
                      <a:pt x="0" y="24"/>
                    </a:lnTo>
                    <a:lnTo>
                      <a:pt x="0" y="24"/>
                    </a:lnTo>
                    <a:lnTo>
                      <a:pt x="0" y="24"/>
                    </a:lnTo>
                    <a:lnTo>
                      <a:pt x="0" y="16"/>
                    </a:lnTo>
                    <a:lnTo>
                      <a:pt x="16" y="0"/>
                    </a:lnTo>
                    <a:lnTo>
                      <a:pt x="24"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49" name="Google Shape;449;p34"/>
              <p:cNvSpPr/>
              <p:nvPr/>
            </p:nvSpPr>
            <p:spPr>
              <a:xfrm>
                <a:off x="5709590" y="2413019"/>
                <a:ext cx="11233" cy="7814"/>
              </a:xfrm>
              <a:custGeom>
                <a:rect b="b" l="l" r="r" t="t"/>
                <a:pathLst>
                  <a:path extrusionOk="0" h="16" w="23">
                    <a:moveTo>
                      <a:pt x="23" y="0"/>
                    </a:moveTo>
                    <a:lnTo>
                      <a:pt x="8" y="16"/>
                    </a:lnTo>
                    <a:lnTo>
                      <a:pt x="0" y="16"/>
                    </a:lnTo>
                    <a:lnTo>
                      <a:pt x="0" y="16"/>
                    </a:lnTo>
                    <a:lnTo>
                      <a:pt x="0" y="16"/>
                    </a:lnTo>
                    <a:lnTo>
                      <a:pt x="23"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50" name="Google Shape;450;p34"/>
              <p:cNvSpPr/>
              <p:nvPr/>
            </p:nvSpPr>
            <p:spPr>
              <a:xfrm>
                <a:off x="5717404" y="2413019"/>
                <a:ext cx="11233" cy="11721"/>
              </a:xfrm>
              <a:custGeom>
                <a:rect b="b" l="l" r="r" t="t"/>
                <a:pathLst>
                  <a:path extrusionOk="0" h="24" w="23">
                    <a:moveTo>
                      <a:pt x="23" y="8"/>
                    </a:moveTo>
                    <a:lnTo>
                      <a:pt x="0" y="24"/>
                    </a:lnTo>
                    <a:lnTo>
                      <a:pt x="0" y="24"/>
                    </a:lnTo>
                    <a:lnTo>
                      <a:pt x="0" y="24"/>
                    </a:lnTo>
                    <a:lnTo>
                      <a:pt x="0" y="24"/>
                    </a:lnTo>
                    <a:lnTo>
                      <a:pt x="16" y="0"/>
                    </a:lnTo>
                    <a:lnTo>
                      <a:pt x="23" y="0"/>
                    </a:lnTo>
                    <a:lnTo>
                      <a:pt x="23" y="0"/>
                    </a:lnTo>
                    <a:lnTo>
                      <a:pt x="23" y="8"/>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51" name="Google Shape;451;p34"/>
              <p:cNvSpPr/>
              <p:nvPr/>
            </p:nvSpPr>
            <p:spPr>
              <a:xfrm>
                <a:off x="5678823" y="2416926"/>
                <a:ext cx="46395" cy="84488"/>
              </a:xfrm>
              <a:custGeom>
                <a:rect b="b" l="l" r="r" t="t"/>
                <a:pathLst>
                  <a:path extrusionOk="0" h="173" w="95">
                    <a:moveTo>
                      <a:pt x="39" y="0"/>
                    </a:moveTo>
                    <a:lnTo>
                      <a:pt x="39" y="0"/>
                    </a:lnTo>
                    <a:cubicBezTo>
                      <a:pt x="32" y="23"/>
                      <a:pt x="32" y="23"/>
                      <a:pt x="32" y="23"/>
                    </a:cubicBezTo>
                    <a:cubicBezTo>
                      <a:pt x="32" y="23"/>
                      <a:pt x="32" y="32"/>
                      <a:pt x="32" y="39"/>
                    </a:cubicBezTo>
                    <a:cubicBezTo>
                      <a:pt x="39" y="47"/>
                      <a:pt x="39" y="47"/>
                      <a:pt x="39" y="47"/>
                    </a:cubicBezTo>
                    <a:cubicBezTo>
                      <a:pt x="39" y="55"/>
                      <a:pt x="8" y="126"/>
                      <a:pt x="0" y="141"/>
                    </a:cubicBezTo>
                    <a:cubicBezTo>
                      <a:pt x="0" y="150"/>
                      <a:pt x="8" y="150"/>
                      <a:pt x="16" y="157"/>
                    </a:cubicBezTo>
                    <a:cubicBezTo>
                      <a:pt x="32" y="173"/>
                      <a:pt x="32" y="173"/>
                      <a:pt x="32" y="173"/>
                    </a:cubicBezTo>
                    <a:cubicBezTo>
                      <a:pt x="39" y="173"/>
                      <a:pt x="39" y="173"/>
                      <a:pt x="47" y="165"/>
                    </a:cubicBezTo>
                    <a:cubicBezTo>
                      <a:pt x="95" y="47"/>
                      <a:pt x="95" y="47"/>
                      <a:pt x="95" y="47"/>
                    </a:cubicBezTo>
                    <a:cubicBezTo>
                      <a:pt x="95" y="39"/>
                      <a:pt x="95" y="39"/>
                      <a:pt x="95" y="32"/>
                    </a:cubicBezTo>
                    <a:lnTo>
                      <a:pt x="39" y="0"/>
                    </a:lnTo>
                    <a:close/>
                  </a:path>
                </a:pathLst>
              </a:custGeom>
              <a:solidFill>
                <a:schemeClr val="lt2"/>
              </a:solidFill>
              <a:ln>
                <a:noFill/>
              </a:ln>
            </p:spPr>
            <p:txBody>
              <a:bodyPr anchorCtr="1" anchor="ctr" bIns="17275" lIns="90000" spcFirstLastPara="1" rIns="90000" wrap="square" tIns="172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2" name="Google Shape;452;p34"/>
              <p:cNvSpPr/>
              <p:nvPr/>
            </p:nvSpPr>
            <p:spPr>
              <a:xfrm>
                <a:off x="5682730" y="2420833"/>
                <a:ext cx="38093" cy="76674"/>
              </a:xfrm>
              <a:custGeom>
                <a:rect b="b" l="l" r="r" t="t"/>
                <a:pathLst>
                  <a:path extrusionOk="0" h="157" w="78">
                    <a:moveTo>
                      <a:pt x="31" y="157"/>
                    </a:moveTo>
                    <a:lnTo>
                      <a:pt x="31" y="157"/>
                    </a:lnTo>
                    <a:lnTo>
                      <a:pt x="31" y="157"/>
                    </a:lnTo>
                    <a:cubicBezTo>
                      <a:pt x="8" y="149"/>
                      <a:pt x="8" y="149"/>
                      <a:pt x="8" y="149"/>
                    </a:cubicBezTo>
                    <a:cubicBezTo>
                      <a:pt x="8" y="142"/>
                      <a:pt x="8" y="142"/>
                      <a:pt x="8" y="142"/>
                    </a:cubicBezTo>
                    <a:cubicBezTo>
                      <a:pt x="0" y="142"/>
                      <a:pt x="0" y="142"/>
                      <a:pt x="0" y="142"/>
                    </a:cubicBezTo>
                    <a:lnTo>
                      <a:pt x="0" y="133"/>
                    </a:lnTo>
                    <a:cubicBezTo>
                      <a:pt x="8" y="126"/>
                      <a:pt x="39" y="47"/>
                      <a:pt x="31" y="39"/>
                    </a:cubicBezTo>
                    <a:cubicBezTo>
                      <a:pt x="31" y="31"/>
                      <a:pt x="31" y="31"/>
                      <a:pt x="31" y="31"/>
                    </a:cubicBezTo>
                    <a:cubicBezTo>
                      <a:pt x="24" y="24"/>
                      <a:pt x="24" y="15"/>
                      <a:pt x="24" y="15"/>
                    </a:cubicBezTo>
                    <a:cubicBezTo>
                      <a:pt x="31" y="0"/>
                      <a:pt x="31" y="0"/>
                      <a:pt x="31" y="0"/>
                    </a:cubicBezTo>
                    <a:cubicBezTo>
                      <a:pt x="78" y="31"/>
                      <a:pt x="78" y="31"/>
                      <a:pt x="78" y="31"/>
                    </a:cubicBezTo>
                    <a:lnTo>
                      <a:pt x="78" y="31"/>
                    </a:lnTo>
                    <a:cubicBezTo>
                      <a:pt x="31" y="157"/>
                      <a:pt x="31" y="157"/>
                      <a:pt x="31" y="157"/>
                    </a:cubicBezTo>
                    <a:close/>
                  </a:path>
                </a:pathLst>
              </a:custGeom>
              <a:solidFill>
                <a:schemeClr val="dk2"/>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3" name="Google Shape;453;p34"/>
              <p:cNvSpPr/>
              <p:nvPr/>
            </p:nvSpPr>
            <p:spPr>
              <a:xfrm>
                <a:off x="5720823" y="2455508"/>
                <a:ext cx="39070" cy="17093"/>
              </a:xfrm>
              <a:custGeom>
                <a:rect b="b" l="l" r="r" t="t"/>
                <a:pathLst>
                  <a:path extrusionOk="0" h="35" w="80">
                    <a:moveTo>
                      <a:pt x="0" y="0"/>
                    </a:moveTo>
                    <a:lnTo>
                      <a:pt x="0" y="0"/>
                    </a:lnTo>
                    <a:cubicBezTo>
                      <a:pt x="0" y="0"/>
                      <a:pt x="32" y="23"/>
                      <a:pt x="40" y="31"/>
                    </a:cubicBezTo>
                    <a:cubicBezTo>
                      <a:pt x="48" y="39"/>
                      <a:pt x="64" y="31"/>
                      <a:pt x="80" y="23"/>
                    </a:cubicBezTo>
                    <a:cubicBezTo>
                      <a:pt x="71" y="15"/>
                      <a:pt x="71" y="15"/>
                      <a:pt x="71" y="15"/>
                    </a:cubicBezTo>
                    <a:cubicBezTo>
                      <a:pt x="64" y="23"/>
                      <a:pt x="71" y="23"/>
                      <a:pt x="55" y="23"/>
                    </a:cubicBezTo>
                    <a:cubicBezTo>
                      <a:pt x="48" y="15"/>
                      <a:pt x="16" y="0"/>
                      <a:pt x="16" y="0"/>
                    </a:cubicBezTo>
                    <a:lnTo>
                      <a:pt x="0"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4" name="Google Shape;454;p34"/>
              <p:cNvSpPr/>
              <p:nvPr/>
            </p:nvSpPr>
            <p:spPr>
              <a:xfrm>
                <a:off x="5720823" y="2451601"/>
                <a:ext cx="39070" cy="21488"/>
              </a:xfrm>
              <a:custGeom>
                <a:rect b="b" l="l" r="r" t="t"/>
                <a:pathLst>
                  <a:path extrusionOk="0" h="44" w="80">
                    <a:moveTo>
                      <a:pt x="0" y="15"/>
                    </a:moveTo>
                    <a:lnTo>
                      <a:pt x="0" y="15"/>
                    </a:lnTo>
                    <a:cubicBezTo>
                      <a:pt x="0" y="15"/>
                      <a:pt x="24" y="31"/>
                      <a:pt x="32" y="39"/>
                    </a:cubicBezTo>
                    <a:cubicBezTo>
                      <a:pt x="48" y="47"/>
                      <a:pt x="55" y="47"/>
                      <a:pt x="64" y="31"/>
                    </a:cubicBezTo>
                    <a:cubicBezTo>
                      <a:pt x="71" y="23"/>
                      <a:pt x="80" y="8"/>
                      <a:pt x="80" y="8"/>
                    </a:cubicBezTo>
                    <a:cubicBezTo>
                      <a:pt x="64" y="0"/>
                      <a:pt x="64" y="0"/>
                      <a:pt x="64" y="0"/>
                    </a:cubicBezTo>
                    <a:cubicBezTo>
                      <a:pt x="64" y="0"/>
                      <a:pt x="71" y="8"/>
                      <a:pt x="64" y="15"/>
                    </a:cubicBezTo>
                    <a:cubicBezTo>
                      <a:pt x="64" y="23"/>
                      <a:pt x="55" y="39"/>
                      <a:pt x="48" y="31"/>
                    </a:cubicBezTo>
                    <a:cubicBezTo>
                      <a:pt x="32" y="31"/>
                      <a:pt x="0" y="8"/>
                      <a:pt x="0" y="8"/>
                    </a:cubicBezTo>
                    <a:lnTo>
                      <a:pt x="0" y="15"/>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55" name="Google Shape;455;p34"/>
              <p:cNvSpPr/>
              <p:nvPr/>
            </p:nvSpPr>
            <p:spPr>
              <a:xfrm>
                <a:off x="5732543" y="2450624"/>
                <a:ext cx="7814" cy="12209"/>
              </a:xfrm>
              <a:custGeom>
                <a:rect b="b" l="l" r="r" t="t"/>
                <a:pathLst>
                  <a:path extrusionOk="0" h="25" w="16">
                    <a:moveTo>
                      <a:pt x="0" y="2"/>
                    </a:moveTo>
                    <a:lnTo>
                      <a:pt x="0" y="2"/>
                    </a:lnTo>
                    <a:cubicBezTo>
                      <a:pt x="0" y="2"/>
                      <a:pt x="0" y="-6"/>
                      <a:pt x="0" y="10"/>
                    </a:cubicBezTo>
                    <a:cubicBezTo>
                      <a:pt x="0" y="17"/>
                      <a:pt x="8" y="25"/>
                      <a:pt x="8" y="25"/>
                    </a:cubicBezTo>
                    <a:cubicBezTo>
                      <a:pt x="16" y="17"/>
                      <a:pt x="16" y="17"/>
                      <a:pt x="16" y="17"/>
                    </a:cubicBezTo>
                    <a:lnTo>
                      <a:pt x="16" y="10"/>
                    </a:lnTo>
                    <a:cubicBezTo>
                      <a:pt x="8" y="2"/>
                      <a:pt x="0" y="2"/>
                      <a:pt x="0" y="2"/>
                    </a:cubicBezTo>
                    <a:close/>
                  </a:path>
                </a:pathLst>
              </a:custGeom>
              <a:solidFill>
                <a:srgbClr val="684F4F"/>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6" name="Google Shape;456;p34"/>
              <p:cNvSpPr/>
              <p:nvPr/>
            </p:nvSpPr>
            <p:spPr>
              <a:xfrm>
                <a:off x="5728636" y="2447694"/>
                <a:ext cx="7814" cy="15140"/>
              </a:xfrm>
              <a:custGeom>
                <a:rect b="b" l="l" r="r" t="t"/>
                <a:pathLst>
                  <a:path extrusionOk="0" h="31" w="16">
                    <a:moveTo>
                      <a:pt x="0" y="0"/>
                    </a:moveTo>
                    <a:lnTo>
                      <a:pt x="0" y="0"/>
                    </a:lnTo>
                    <a:cubicBezTo>
                      <a:pt x="0" y="0"/>
                      <a:pt x="0" y="8"/>
                      <a:pt x="0" y="16"/>
                    </a:cubicBezTo>
                    <a:cubicBezTo>
                      <a:pt x="8" y="23"/>
                      <a:pt x="16" y="31"/>
                      <a:pt x="16" y="31"/>
                    </a:cubicBezTo>
                    <a:lnTo>
                      <a:pt x="16" y="31"/>
                    </a:lnTo>
                    <a:cubicBezTo>
                      <a:pt x="16" y="31"/>
                      <a:pt x="8" y="23"/>
                      <a:pt x="8" y="8"/>
                    </a:cubicBezTo>
                    <a:cubicBezTo>
                      <a:pt x="8" y="0"/>
                      <a:pt x="8" y="0"/>
                      <a:pt x="8" y="0"/>
                    </a:cubicBezTo>
                    <a:lnTo>
                      <a:pt x="0"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57" name="Google Shape;457;p34"/>
              <p:cNvSpPr/>
              <p:nvPr/>
            </p:nvSpPr>
            <p:spPr>
              <a:xfrm>
                <a:off x="5613381" y="2435973"/>
                <a:ext cx="125511" cy="78628"/>
              </a:xfrm>
              <a:custGeom>
                <a:rect b="b" l="l" r="r" t="t"/>
                <a:pathLst>
                  <a:path extrusionOk="0" h="161" w="257">
                    <a:moveTo>
                      <a:pt x="236" y="63"/>
                    </a:moveTo>
                    <a:lnTo>
                      <a:pt x="236" y="63"/>
                    </a:lnTo>
                    <a:cubicBezTo>
                      <a:pt x="197" y="63"/>
                      <a:pt x="158" y="47"/>
                      <a:pt x="166" y="40"/>
                    </a:cubicBezTo>
                    <a:cubicBezTo>
                      <a:pt x="173" y="8"/>
                      <a:pt x="166" y="0"/>
                      <a:pt x="166" y="0"/>
                    </a:cubicBezTo>
                    <a:cubicBezTo>
                      <a:pt x="158" y="0"/>
                      <a:pt x="158" y="8"/>
                      <a:pt x="142" y="16"/>
                    </a:cubicBezTo>
                    <a:cubicBezTo>
                      <a:pt x="134" y="24"/>
                      <a:pt x="102" y="32"/>
                      <a:pt x="87" y="40"/>
                    </a:cubicBezTo>
                    <a:cubicBezTo>
                      <a:pt x="71" y="55"/>
                      <a:pt x="24" y="55"/>
                      <a:pt x="0" y="71"/>
                    </a:cubicBezTo>
                    <a:cubicBezTo>
                      <a:pt x="8" y="150"/>
                      <a:pt x="8" y="150"/>
                      <a:pt x="8" y="150"/>
                    </a:cubicBezTo>
                    <a:cubicBezTo>
                      <a:pt x="24" y="150"/>
                      <a:pt x="79" y="126"/>
                      <a:pt x="87" y="126"/>
                    </a:cubicBezTo>
                    <a:cubicBezTo>
                      <a:pt x="102" y="134"/>
                      <a:pt x="111" y="134"/>
                      <a:pt x="134" y="150"/>
                    </a:cubicBezTo>
                    <a:cubicBezTo>
                      <a:pt x="173" y="166"/>
                      <a:pt x="181" y="166"/>
                      <a:pt x="229" y="142"/>
                    </a:cubicBezTo>
                    <a:cubicBezTo>
                      <a:pt x="244" y="134"/>
                      <a:pt x="244" y="126"/>
                      <a:pt x="244" y="111"/>
                    </a:cubicBezTo>
                    <a:cubicBezTo>
                      <a:pt x="260" y="111"/>
                      <a:pt x="260" y="95"/>
                      <a:pt x="252" y="87"/>
                    </a:cubicBezTo>
                    <a:cubicBezTo>
                      <a:pt x="260" y="79"/>
                      <a:pt x="260" y="63"/>
                      <a:pt x="236" y="63"/>
                    </a:cubicBezTo>
                    <a:close/>
                  </a:path>
                </a:pathLst>
              </a:custGeom>
              <a:solidFill>
                <a:srgbClr val="FFC8B5"/>
              </a:solidFill>
              <a:ln>
                <a:noFill/>
              </a:ln>
            </p:spPr>
            <p:txBody>
              <a:bodyPr anchorCtr="1" anchor="ctr" bIns="12950" lIns="90000" spcFirstLastPara="1" rIns="90000" wrap="square" tIns="129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8" name="Google Shape;458;p34"/>
              <p:cNvSpPr/>
              <p:nvPr/>
            </p:nvSpPr>
            <p:spPr>
              <a:xfrm>
                <a:off x="5725218" y="2451601"/>
                <a:ext cx="15139" cy="9279"/>
              </a:xfrm>
              <a:custGeom>
                <a:rect b="b" l="l" r="r" t="t"/>
                <a:pathLst>
                  <a:path extrusionOk="0" h="19" w="31">
                    <a:moveTo>
                      <a:pt x="15" y="0"/>
                    </a:moveTo>
                    <a:lnTo>
                      <a:pt x="15" y="0"/>
                    </a:lnTo>
                    <a:cubicBezTo>
                      <a:pt x="7" y="0"/>
                      <a:pt x="0" y="8"/>
                      <a:pt x="0" y="8"/>
                    </a:cubicBezTo>
                    <a:cubicBezTo>
                      <a:pt x="7" y="23"/>
                      <a:pt x="31" y="23"/>
                      <a:pt x="31" y="8"/>
                    </a:cubicBezTo>
                    <a:cubicBezTo>
                      <a:pt x="31" y="8"/>
                      <a:pt x="23" y="0"/>
                      <a:pt x="15" y="0"/>
                    </a:cubicBezTo>
                    <a:close/>
                  </a:path>
                </a:pathLst>
              </a:custGeom>
              <a:solidFill>
                <a:srgbClr val="FFC8B5"/>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59" name="Google Shape;459;p34"/>
              <p:cNvSpPr/>
              <p:nvPr/>
            </p:nvSpPr>
            <p:spPr>
              <a:xfrm>
                <a:off x="5210475" y="2808601"/>
                <a:ext cx="245650" cy="208047"/>
              </a:xfrm>
              <a:custGeom>
                <a:rect b="b" l="l" r="r" t="t"/>
                <a:pathLst>
                  <a:path extrusionOk="0" h="426" w="503">
                    <a:moveTo>
                      <a:pt x="439" y="221"/>
                    </a:moveTo>
                    <a:lnTo>
                      <a:pt x="439" y="221"/>
                    </a:lnTo>
                    <a:cubicBezTo>
                      <a:pt x="439" y="221"/>
                      <a:pt x="330" y="142"/>
                      <a:pt x="259" y="111"/>
                    </a:cubicBezTo>
                    <a:cubicBezTo>
                      <a:pt x="180" y="71"/>
                      <a:pt x="77" y="0"/>
                      <a:pt x="77" y="0"/>
                    </a:cubicBezTo>
                    <a:cubicBezTo>
                      <a:pt x="77" y="0"/>
                      <a:pt x="-40" y="87"/>
                      <a:pt x="15" y="166"/>
                    </a:cubicBezTo>
                    <a:cubicBezTo>
                      <a:pt x="54" y="205"/>
                      <a:pt x="86" y="237"/>
                      <a:pt x="204" y="323"/>
                    </a:cubicBezTo>
                    <a:cubicBezTo>
                      <a:pt x="259" y="371"/>
                      <a:pt x="306" y="410"/>
                      <a:pt x="408" y="426"/>
                    </a:cubicBezTo>
                    <a:cubicBezTo>
                      <a:pt x="479" y="426"/>
                      <a:pt x="503" y="347"/>
                      <a:pt x="503" y="347"/>
                    </a:cubicBezTo>
                    <a:lnTo>
                      <a:pt x="439" y="221"/>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0" name="Google Shape;460;p34"/>
              <p:cNvSpPr/>
              <p:nvPr/>
            </p:nvSpPr>
            <p:spPr>
              <a:xfrm>
                <a:off x="5417544" y="2308996"/>
                <a:ext cx="72767" cy="92302"/>
              </a:xfrm>
              <a:custGeom>
                <a:rect b="b" l="l" r="r" t="t"/>
                <a:pathLst>
                  <a:path extrusionOk="0" h="189" w="149">
                    <a:moveTo>
                      <a:pt x="0" y="40"/>
                    </a:moveTo>
                    <a:lnTo>
                      <a:pt x="0" y="40"/>
                    </a:lnTo>
                    <a:cubicBezTo>
                      <a:pt x="0" y="40"/>
                      <a:pt x="47" y="71"/>
                      <a:pt x="126" y="0"/>
                    </a:cubicBezTo>
                    <a:cubicBezTo>
                      <a:pt x="134" y="64"/>
                      <a:pt x="149" y="189"/>
                      <a:pt x="149" y="189"/>
                    </a:cubicBezTo>
                    <a:lnTo>
                      <a:pt x="0" y="40"/>
                    </a:lnTo>
                    <a:close/>
                  </a:path>
                </a:pathLst>
              </a:custGeom>
              <a:solidFill>
                <a:schemeClr val="accent2"/>
              </a:solidFill>
              <a:ln>
                <a:noFill/>
              </a:ln>
            </p:spPr>
            <p:txBody>
              <a:bodyPr anchorCtr="1" anchor="ctr" bIns="23025" lIns="90000" spcFirstLastPara="1" rIns="90000" wrap="square" tIns="230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61" name="Google Shape;461;p34"/>
              <p:cNvSpPr/>
              <p:nvPr/>
            </p:nvSpPr>
            <p:spPr>
              <a:xfrm>
                <a:off x="5356009" y="2266996"/>
                <a:ext cx="149930" cy="134302"/>
              </a:xfrm>
              <a:custGeom>
                <a:rect b="b" l="l" r="r" t="t"/>
                <a:pathLst>
                  <a:path extrusionOk="0" h="275" w="307">
                    <a:moveTo>
                      <a:pt x="47" y="0"/>
                    </a:moveTo>
                    <a:lnTo>
                      <a:pt x="47" y="0"/>
                    </a:lnTo>
                    <a:cubicBezTo>
                      <a:pt x="47" y="0"/>
                      <a:pt x="102" y="70"/>
                      <a:pt x="134" y="95"/>
                    </a:cubicBezTo>
                    <a:cubicBezTo>
                      <a:pt x="173" y="134"/>
                      <a:pt x="228" y="189"/>
                      <a:pt x="260" y="244"/>
                    </a:cubicBezTo>
                    <a:cubicBezTo>
                      <a:pt x="260" y="236"/>
                      <a:pt x="220" y="24"/>
                      <a:pt x="220" y="24"/>
                    </a:cubicBezTo>
                    <a:cubicBezTo>
                      <a:pt x="244" y="0"/>
                      <a:pt x="244" y="0"/>
                      <a:pt x="244" y="0"/>
                    </a:cubicBezTo>
                    <a:cubicBezTo>
                      <a:pt x="244" y="0"/>
                      <a:pt x="291" y="31"/>
                      <a:pt x="307" y="79"/>
                    </a:cubicBezTo>
                    <a:cubicBezTo>
                      <a:pt x="299" y="95"/>
                      <a:pt x="283" y="95"/>
                      <a:pt x="267" y="110"/>
                    </a:cubicBezTo>
                    <a:cubicBezTo>
                      <a:pt x="275" y="110"/>
                      <a:pt x="299" y="118"/>
                      <a:pt x="307" y="118"/>
                    </a:cubicBezTo>
                    <a:cubicBezTo>
                      <a:pt x="307" y="213"/>
                      <a:pt x="275" y="275"/>
                      <a:pt x="275" y="275"/>
                    </a:cubicBezTo>
                    <a:cubicBezTo>
                      <a:pt x="118" y="204"/>
                      <a:pt x="118" y="204"/>
                      <a:pt x="118" y="204"/>
                    </a:cubicBezTo>
                    <a:cubicBezTo>
                      <a:pt x="118" y="204"/>
                      <a:pt x="126" y="173"/>
                      <a:pt x="134" y="157"/>
                    </a:cubicBezTo>
                    <a:cubicBezTo>
                      <a:pt x="102" y="165"/>
                      <a:pt x="63" y="181"/>
                      <a:pt x="39" y="197"/>
                    </a:cubicBezTo>
                    <a:cubicBezTo>
                      <a:pt x="16" y="142"/>
                      <a:pt x="0" y="110"/>
                      <a:pt x="0" y="55"/>
                    </a:cubicBezTo>
                    <a:cubicBezTo>
                      <a:pt x="0" y="31"/>
                      <a:pt x="47" y="0"/>
                      <a:pt x="47" y="0"/>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2" name="Google Shape;462;p34"/>
              <p:cNvSpPr/>
              <p:nvPr/>
            </p:nvSpPr>
            <p:spPr>
              <a:xfrm>
                <a:off x="5369684" y="2401298"/>
                <a:ext cx="74232" cy="87419"/>
              </a:xfrm>
              <a:custGeom>
                <a:rect b="b" l="l" r="r" t="t"/>
                <a:pathLst>
                  <a:path extrusionOk="0" h="179" w="152">
                    <a:moveTo>
                      <a:pt x="19" y="24"/>
                    </a:moveTo>
                    <a:lnTo>
                      <a:pt x="19" y="24"/>
                    </a:lnTo>
                    <a:cubicBezTo>
                      <a:pt x="106" y="0"/>
                      <a:pt x="106" y="0"/>
                      <a:pt x="106" y="0"/>
                    </a:cubicBezTo>
                    <a:cubicBezTo>
                      <a:pt x="122" y="0"/>
                      <a:pt x="129" y="9"/>
                      <a:pt x="137" y="16"/>
                    </a:cubicBezTo>
                    <a:cubicBezTo>
                      <a:pt x="145" y="55"/>
                      <a:pt x="161" y="126"/>
                      <a:pt x="145" y="150"/>
                    </a:cubicBezTo>
                    <a:cubicBezTo>
                      <a:pt x="122" y="182"/>
                      <a:pt x="43" y="197"/>
                      <a:pt x="27" y="142"/>
                    </a:cubicBezTo>
                    <a:cubicBezTo>
                      <a:pt x="11" y="111"/>
                      <a:pt x="4" y="71"/>
                      <a:pt x="4" y="48"/>
                    </a:cubicBezTo>
                    <a:cubicBezTo>
                      <a:pt x="-5" y="32"/>
                      <a:pt x="4" y="24"/>
                      <a:pt x="19" y="24"/>
                    </a:cubicBezTo>
                    <a:close/>
                  </a:path>
                </a:pathLst>
              </a:custGeom>
              <a:solidFill>
                <a:schemeClr val="accent4"/>
              </a:solidFill>
              <a:ln>
                <a:noFill/>
              </a:ln>
            </p:spPr>
            <p:txBody>
              <a:bodyPr anchorCtr="1" anchor="ctr" bIns="19425" lIns="90000" spcFirstLastPara="1" rIns="90000" wrap="square" tIns="194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3" name="Google Shape;463;p34"/>
              <p:cNvSpPr/>
              <p:nvPr/>
            </p:nvSpPr>
            <p:spPr>
              <a:xfrm>
                <a:off x="5375056" y="2413019"/>
                <a:ext cx="65442" cy="41023"/>
              </a:xfrm>
              <a:custGeom>
                <a:rect b="b" l="l" r="r" t="t"/>
                <a:pathLst>
                  <a:path extrusionOk="0" h="84" w="134">
                    <a:moveTo>
                      <a:pt x="0" y="31"/>
                    </a:moveTo>
                    <a:lnTo>
                      <a:pt x="0" y="31"/>
                    </a:lnTo>
                    <a:cubicBezTo>
                      <a:pt x="0" y="31"/>
                      <a:pt x="24" y="63"/>
                      <a:pt x="47" y="63"/>
                    </a:cubicBezTo>
                    <a:cubicBezTo>
                      <a:pt x="79" y="71"/>
                      <a:pt x="111" y="55"/>
                      <a:pt x="118" y="40"/>
                    </a:cubicBezTo>
                    <a:cubicBezTo>
                      <a:pt x="126" y="24"/>
                      <a:pt x="126" y="0"/>
                      <a:pt x="126" y="0"/>
                    </a:cubicBezTo>
                    <a:cubicBezTo>
                      <a:pt x="126" y="0"/>
                      <a:pt x="134" y="40"/>
                      <a:pt x="134" y="55"/>
                    </a:cubicBezTo>
                    <a:cubicBezTo>
                      <a:pt x="118" y="71"/>
                      <a:pt x="71" y="94"/>
                      <a:pt x="32" y="79"/>
                    </a:cubicBezTo>
                    <a:cubicBezTo>
                      <a:pt x="8" y="63"/>
                      <a:pt x="0" y="31"/>
                      <a:pt x="0" y="31"/>
                    </a:cubicBezTo>
                    <a:close/>
                  </a:path>
                </a:pathLst>
              </a:custGeom>
              <a:solidFill>
                <a:srgbClr val="2D3344">
                  <a:alpha val="15000"/>
                </a:srgbClr>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4" name="Google Shape;464;p34"/>
              <p:cNvSpPr/>
              <p:nvPr/>
            </p:nvSpPr>
            <p:spPr>
              <a:xfrm>
                <a:off x="5512776" y="2366624"/>
                <a:ext cx="36139" cy="74233"/>
              </a:xfrm>
              <a:custGeom>
                <a:rect b="b" l="l" r="r" t="t"/>
                <a:pathLst>
                  <a:path extrusionOk="0" h="152" w="74">
                    <a:moveTo>
                      <a:pt x="57" y="0"/>
                    </a:moveTo>
                    <a:lnTo>
                      <a:pt x="57" y="0"/>
                    </a:lnTo>
                    <a:cubicBezTo>
                      <a:pt x="48" y="0"/>
                      <a:pt x="17" y="16"/>
                      <a:pt x="9" y="24"/>
                    </a:cubicBezTo>
                    <a:cubicBezTo>
                      <a:pt x="-6" y="24"/>
                      <a:pt x="2" y="48"/>
                      <a:pt x="9" y="80"/>
                    </a:cubicBezTo>
                    <a:cubicBezTo>
                      <a:pt x="9" y="103"/>
                      <a:pt x="25" y="135"/>
                      <a:pt x="33" y="150"/>
                    </a:cubicBezTo>
                    <a:cubicBezTo>
                      <a:pt x="48" y="158"/>
                      <a:pt x="64" y="135"/>
                      <a:pt x="73" y="95"/>
                    </a:cubicBezTo>
                    <a:cubicBezTo>
                      <a:pt x="80" y="55"/>
                      <a:pt x="57" y="0"/>
                      <a:pt x="57" y="0"/>
                    </a:cubicBezTo>
                    <a:close/>
                  </a:path>
                </a:pathLst>
              </a:custGeom>
              <a:solidFill>
                <a:schemeClr val="accent4"/>
              </a:solidFill>
              <a:ln>
                <a:noFill/>
              </a:ln>
            </p:spPr>
            <p:txBody>
              <a:bodyPr anchorCtr="1" anchor="ctr" bIns="9700" lIns="90000" spcFirstLastPara="1" rIns="90000" wrap="square" tIns="97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5" name="Google Shape;465;p34"/>
              <p:cNvSpPr/>
              <p:nvPr/>
            </p:nvSpPr>
            <p:spPr>
              <a:xfrm>
                <a:off x="5513753" y="2386159"/>
                <a:ext cx="34674" cy="12698"/>
              </a:xfrm>
              <a:custGeom>
                <a:rect b="b" l="l" r="r" t="t"/>
                <a:pathLst>
                  <a:path extrusionOk="0" h="26" w="71">
                    <a:moveTo>
                      <a:pt x="0" y="8"/>
                    </a:moveTo>
                    <a:lnTo>
                      <a:pt x="0" y="8"/>
                    </a:lnTo>
                    <a:cubicBezTo>
                      <a:pt x="0" y="8"/>
                      <a:pt x="7" y="15"/>
                      <a:pt x="23" y="24"/>
                    </a:cubicBezTo>
                    <a:cubicBezTo>
                      <a:pt x="39" y="31"/>
                      <a:pt x="71" y="15"/>
                      <a:pt x="71" y="15"/>
                    </a:cubicBezTo>
                    <a:cubicBezTo>
                      <a:pt x="62" y="0"/>
                      <a:pt x="62" y="0"/>
                      <a:pt x="62" y="0"/>
                    </a:cubicBezTo>
                    <a:cubicBezTo>
                      <a:pt x="62" y="0"/>
                      <a:pt x="55" y="8"/>
                      <a:pt x="31" y="15"/>
                    </a:cubicBezTo>
                    <a:cubicBezTo>
                      <a:pt x="15" y="15"/>
                      <a:pt x="0" y="8"/>
                      <a:pt x="0" y="8"/>
                    </a:cubicBezTo>
                    <a:close/>
                  </a:path>
                </a:pathLst>
              </a:custGeom>
              <a:solidFill>
                <a:schemeClr val="accent4"/>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66" name="Google Shape;466;p34"/>
              <p:cNvSpPr/>
              <p:nvPr/>
            </p:nvSpPr>
            <p:spPr>
              <a:xfrm>
                <a:off x="5513753" y="2374438"/>
                <a:ext cx="54209" cy="172884"/>
              </a:xfrm>
              <a:custGeom>
                <a:rect b="b" l="l" r="r" t="t"/>
                <a:pathLst>
                  <a:path extrusionOk="0" h="354" w="111">
                    <a:moveTo>
                      <a:pt x="7" y="0"/>
                    </a:moveTo>
                    <a:lnTo>
                      <a:pt x="7" y="0"/>
                    </a:lnTo>
                    <a:cubicBezTo>
                      <a:pt x="0" y="8"/>
                      <a:pt x="0" y="8"/>
                      <a:pt x="0" y="8"/>
                    </a:cubicBezTo>
                    <a:cubicBezTo>
                      <a:pt x="0" y="8"/>
                      <a:pt x="87" y="158"/>
                      <a:pt x="94" y="228"/>
                    </a:cubicBezTo>
                    <a:cubicBezTo>
                      <a:pt x="102" y="283"/>
                      <a:pt x="78" y="323"/>
                      <a:pt x="55" y="339"/>
                    </a:cubicBezTo>
                    <a:cubicBezTo>
                      <a:pt x="62" y="347"/>
                      <a:pt x="55" y="354"/>
                      <a:pt x="55" y="354"/>
                    </a:cubicBezTo>
                    <a:cubicBezTo>
                      <a:pt x="78" y="339"/>
                      <a:pt x="117" y="292"/>
                      <a:pt x="110" y="228"/>
                    </a:cubicBezTo>
                    <a:cubicBezTo>
                      <a:pt x="102" y="150"/>
                      <a:pt x="15" y="8"/>
                      <a:pt x="7"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67" name="Google Shape;467;p34"/>
              <p:cNvSpPr/>
              <p:nvPr/>
            </p:nvSpPr>
            <p:spPr>
              <a:xfrm>
                <a:off x="5489823" y="2346112"/>
                <a:ext cx="55186" cy="59581"/>
              </a:xfrm>
              <a:custGeom>
                <a:rect b="b" l="l" r="r" t="t"/>
                <a:pathLst>
                  <a:path extrusionOk="0" h="122" w="113">
                    <a:moveTo>
                      <a:pt x="33" y="11"/>
                    </a:moveTo>
                    <a:lnTo>
                      <a:pt x="33" y="11"/>
                    </a:lnTo>
                    <a:cubicBezTo>
                      <a:pt x="-7" y="42"/>
                      <a:pt x="-7" y="51"/>
                      <a:pt x="17" y="82"/>
                    </a:cubicBezTo>
                    <a:cubicBezTo>
                      <a:pt x="25" y="97"/>
                      <a:pt x="49" y="122"/>
                      <a:pt x="64" y="122"/>
                    </a:cubicBezTo>
                    <a:cubicBezTo>
                      <a:pt x="72" y="122"/>
                      <a:pt x="95" y="106"/>
                      <a:pt x="104" y="97"/>
                    </a:cubicBezTo>
                    <a:cubicBezTo>
                      <a:pt x="127" y="66"/>
                      <a:pt x="104" y="58"/>
                      <a:pt x="80" y="27"/>
                    </a:cubicBezTo>
                    <a:cubicBezTo>
                      <a:pt x="64" y="3"/>
                      <a:pt x="64" y="-12"/>
                      <a:pt x="33" y="11"/>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68" name="Google Shape;468;p34"/>
              <p:cNvSpPr/>
              <p:nvPr/>
            </p:nvSpPr>
            <p:spPr>
              <a:xfrm>
                <a:off x="5497637" y="2344647"/>
                <a:ext cx="49814" cy="56651"/>
              </a:xfrm>
              <a:custGeom>
                <a:rect b="b" l="l" r="r" t="t"/>
                <a:pathLst>
                  <a:path extrusionOk="0" h="116" w="102">
                    <a:moveTo>
                      <a:pt x="17" y="14"/>
                    </a:moveTo>
                    <a:lnTo>
                      <a:pt x="17" y="14"/>
                    </a:lnTo>
                    <a:cubicBezTo>
                      <a:pt x="1" y="30"/>
                      <a:pt x="-7" y="45"/>
                      <a:pt x="9" y="77"/>
                    </a:cubicBezTo>
                    <a:cubicBezTo>
                      <a:pt x="33" y="109"/>
                      <a:pt x="48" y="132"/>
                      <a:pt x="88" y="100"/>
                    </a:cubicBezTo>
                    <a:cubicBezTo>
                      <a:pt x="111" y="77"/>
                      <a:pt x="104" y="54"/>
                      <a:pt x="79" y="22"/>
                    </a:cubicBezTo>
                    <a:cubicBezTo>
                      <a:pt x="56" y="-2"/>
                      <a:pt x="48" y="-9"/>
                      <a:pt x="17" y="14"/>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69" name="Google Shape;469;p34"/>
              <p:cNvSpPr/>
              <p:nvPr/>
            </p:nvSpPr>
            <p:spPr>
              <a:xfrm>
                <a:off x="5367242" y="2378345"/>
                <a:ext cx="57628" cy="27349"/>
              </a:xfrm>
              <a:custGeom>
                <a:rect b="b" l="l" r="r" t="t"/>
                <a:pathLst>
                  <a:path extrusionOk="0" h="56" w="118">
                    <a:moveTo>
                      <a:pt x="118" y="24"/>
                    </a:moveTo>
                    <a:lnTo>
                      <a:pt x="0" y="56"/>
                    </a:lnTo>
                    <a:lnTo>
                      <a:pt x="0" y="31"/>
                    </a:lnTo>
                    <a:lnTo>
                      <a:pt x="118" y="0"/>
                    </a:lnTo>
                    <a:lnTo>
                      <a:pt x="118" y="24"/>
                    </a:ln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70" name="Google Shape;470;p34"/>
              <p:cNvSpPr/>
              <p:nvPr/>
            </p:nvSpPr>
            <p:spPr>
              <a:xfrm>
                <a:off x="5302288" y="2293856"/>
                <a:ext cx="58116" cy="46395"/>
              </a:xfrm>
              <a:custGeom>
                <a:rect b="b" l="l" r="r" t="t"/>
                <a:pathLst>
                  <a:path extrusionOk="0" h="95" w="119">
                    <a:moveTo>
                      <a:pt x="55" y="95"/>
                    </a:moveTo>
                    <a:lnTo>
                      <a:pt x="55" y="95"/>
                    </a:lnTo>
                    <a:cubicBezTo>
                      <a:pt x="23" y="79"/>
                      <a:pt x="7" y="87"/>
                      <a:pt x="0" y="87"/>
                    </a:cubicBezTo>
                    <a:cubicBezTo>
                      <a:pt x="0" y="71"/>
                      <a:pt x="31" y="47"/>
                      <a:pt x="55" y="24"/>
                    </a:cubicBezTo>
                    <a:cubicBezTo>
                      <a:pt x="71" y="0"/>
                      <a:pt x="87" y="-8"/>
                      <a:pt x="110" y="8"/>
                    </a:cubicBezTo>
                    <a:cubicBezTo>
                      <a:pt x="142" y="31"/>
                      <a:pt x="78" y="87"/>
                      <a:pt x="55" y="95"/>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1" name="Google Shape;471;p34"/>
              <p:cNvSpPr/>
              <p:nvPr/>
            </p:nvSpPr>
            <p:spPr>
              <a:xfrm>
                <a:off x="5333544" y="2299717"/>
                <a:ext cx="14651" cy="15140"/>
              </a:xfrm>
              <a:custGeom>
                <a:rect b="b" l="l" r="r" t="t"/>
                <a:pathLst>
                  <a:path extrusionOk="0" h="31" w="30">
                    <a:moveTo>
                      <a:pt x="23" y="19"/>
                    </a:moveTo>
                    <a:lnTo>
                      <a:pt x="23" y="19"/>
                    </a:lnTo>
                    <a:cubicBezTo>
                      <a:pt x="14" y="28"/>
                      <a:pt x="7" y="35"/>
                      <a:pt x="7" y="28"/>
                    </a:cubicBezTo>
                    <a:cubicBezTo>
                      <a:pt x="-2" y="28"/>
                      <a:pt x="-2" y="19"/>
                      <a:pt x="7" y="12"/>
                    </a:cubicBezTo>
                    <a:cubicBezTo>
                      <a:pt x="14" y="3"/>
                      <a:pt x="23" y="-4"/>
                      <a:pt x="30" y="3"/>
                    </a:cubicBezTo>
                    <a:cubicBezTo>
                      <a:pt x="30" y="3"/>
                      <a:pt x="30" y="12"/>
                      <a:pt x="23" y="19"/>
                    </a:cubicBez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72" name="Google Shape;472;p34"/>
              <p:cNvSpPr/>
              <p:nvPr/>
            </p:nvSpPr>
            <p:spPr>
              <a:xfrm>
                <a:off x="5306684" y="2371019"/>
                <a:ext cx="349185" cy="169954"/>
              </a:xfrm>
              <a:custGeom>
                <a:rect b="b" l="l" r="r" t="t"/>
                <a:pathLst>
                  <a:path extrusionOk="0" h="348" w="715">
                    <a:moveTo>
                      <a:pt x="53" y="0"/>
                    </a:moveTo>
                    <a:lnTo>
                      <a:pt x="53" y="0"/>
                    </a:lnTo>
                    <a:cubicBezTo>
                      <a:pt x="313" y="196"/>
                      <a:pt x="313" y="196"/>
                      <a:pt x="313" y="196"/>
                    </a:cubicBezTo>
                    <a:cubicBezTo>
                      <a:pt x="313" y="196"/>
                      <a:pt x="400" y="180"/>
                      <a:pt x="463" y="188"/>
                    </a:cubicBezTo>
                    <a:cubicBezTo>
                      <a:pt x="518" y="196"/>
                      <a:pt x="707" y="180"/>
                      <a:pt x="707" y="180"/>
                    </a:cubicBezTo>
                    <a:cubicBezTo>
                      <a:pt x="715" y="259"/>
                      <a:pt x="715" y="259"/>
                      <a:pt x="715" y="259"/>
                    </a:cubicBezTo>
                    <a:cubicBezTo>
                      <a:pt x="715" y="259"/>
                      <a:pt x="581" y="322"/>
                      <a:pt x="495" y="330"/>
                    </a:cubicBezTo>
                    <a:cubicBezTo>
                      <a:pt x="400" y="338"/>
                      <a:pt x="353" y="354"/>
                      <a:pt x="321" y="346"/>
                    </a:cubicBezTo>
                    <a:cubicBezTo>
                      <a:pt x="290" y="346"/>
                      <a:pt x="282" y="322"/>
                      <a:pt x="251" y="306"/>
                    </a:cubicBezTo>
                    <a:cubicBezTo>
                      <a:pt x="219" y="290"/>
                      <a:pt x="101" y="251"/>
                      <a:pt x="30" y="180"/>
                    </a:cubicBezTo>
                    <a:cubicBezTo>
                      <a:pt x="-49" y="110"/>
                      <a:pt x="53" y="0"/>
                      <a:pt x="53" y="0"/>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73" name="Google Shape;473;p34"/>
              <p:cNvSpPr/>
              <p:nvPr/>
            </p:nvSpPr>
            <p:spPr>
              <a:xfrm>
                <a:off x="5282754" y="2334880"/>
                <a:ext cx="138697" cy="166535"/>
              </a:xfrm>
              <a:custGeom>
                <a:rect b="b" l="l" r="r" t="t"/>
                <a:pathLst>
                  <a:path extrusionOk="0" h="341" w="284">
                    <a:moveTo>
                      <a:pt x="142" y="341"/>
                    </a:moveTo>
                    <a:lnTo>
                      <a:pt x="142" y="341"/>
                    </a:lnTo>
                    <a:cubicBezTo>
                      <a:pt x="166" y="325"/>
                      <a:pt x="189" y="309"/>
                      <a:pt x="213" y="286"/>
                    </a:cubicBezTo>
                    <a:cubicBezTo>
                      <a:pt x="236" y="254"/>
                      <a:pt x="268" y="223"/>
                      <a:pt x="284" y="184"/>
                    </a:cubicBezTo>
                    <a:cubicBezTo>
                      <a:pt x="244" y="145"/>
                      <a:pt x="197" y="97"/>
                      <a:pt x="166" y="58"/>
                    </a:cubicBezTo>
                    <a:cubicBezTo>
                      <a:pt x="32" y="-60"/>
                      <a:pt x="0" y="26"/>
                      <a:pt x="0" y="97"/>
                    </a:cubicBezTo>
                    <a:cubicBezTo>
                      <a:pt x="0" y="129"/>
                      <a:pt x="8" y="223"/>
                      <a:pt x="79" y="270"/>
                    </a:cubicBezTo>
                    <a:cubicBezTo>
                      <a:pt x="87" y="294"/>
                      <a:pt x="118" y="318"/>
                      <a:pt x="142" y="341"/>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74" name="Google Shape;474;p34"/>
              <p:cNvSpPr/>
              <p:nvPr/>
            </p:nvSpPr>
            <p:spPr>
              <a:xfrm>
                <a:off x="5294474" y="2581020"/>
                <a:ext cx="65442" cy="93279"/>
              </a:xfrm>
              <a:custGeom>
                <a:rect b="b" l="l" r="r" t="t"/>
                <a:pathLst>
                  <a:path extrusionOk="0" h="191" w="134">
                    <a:moveTo>
                      <a:pt x="126" y="18"/>
                    </a:moveTo>
                    <a:lnTo>
                      <a:pt x="126" y="18"/>
                    </a:lnTo>
                    <a:cubicBezTo>
                      <a:pt x="126" y="10"/>
                      <a:pt x="118" y="10"/>
                      <a:pt x="103" y="2"/>
                    </a:cubicBezTo>
                    <a:lnTo>
                      <a:pt x="94" y="2"/>
                    </a:lnTo>
                    <a:cubicBezTo>
                      <a:pt x="87" y="2"/>
                      <a:pt x="87" y="2"/>
                      <a:pt x="87" y="2"/>
                    </a:cubicBezTo>
                    <a:cubicBezTo>
                      <a:pt x="63" y="-6"/>
                      <a:pt x="55" y="10"/>
                      <a:pt x="47" y="26"/>
                    </a:cubicBezTo>
                    <a:cubicBezTo>
                      <a:pt x="39" y="49"/>
                      <a:pt x="32" y="81"/>
                      <a:pt x="23" y="104"/>
                    </a:cubicBezTo>
                    <a:cubicBezTo>
                      <a:pt x="16" y="136"/>
                      <a:pt x="0" y="152"/>
                      <a:pt x="0" y="152"/>
                    </a:cubicBezTo>
                    <a:cubicBezTo>
                      <a:pt x="0" y="152"/>
                      <a:pt x="8" y="160"/>
                      <a:pt x="16" y="176"/>
                    </a:cubicBezTo>
                    <a:cubicBezTo>
                      <a:pt x="32" y="191"/>
                      <a:pt x="63" y="191"/>
                      <a:pt x="71" y="191"/>
                    </a:cubicBezTo>
                    <a:cubicBezTo>
                      <a:pt x="87" y="191"/>
                      <a:pt x="94" y="183"/>
                      <a:pt x="103" y="152"/>
                    </a:cubicBezTo>
                    <a:cubicBezTo>
                      <a:pt x="110" y="120"/>
                      <a:pt x="134" y="58"/>
                      <a:pt x="134" y="33"/>
                    </a:cubicBezTo>
                    <a:cubicBezTo>
                      <a:pt x="134" y="26"/>
                      <a:pt x="126" y="18"/>
                      <a:pt x="126" y="18"/>
                    </a:cubicBezTo>
                    <a:close/>
                  </a:path>
                </a:pathLst>
              </a:custGeom>
              <a:solidFill>
                <a:schemeClr val="accent2"/>
              </a:solidFill>
              <a:ln>
                <a:noFill/>
              </a:ln>
            </p:spPr>
            <p:txBody>
              <a:bodyPr anchorCtr="1" anchor="ctr" bIns="23750" lIns="90000" spcFirstLastPara="1" rIns="90000" wrap="square" tIns="237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5" name="Google Shape;475;p34"/>
              <p:cNvSpPr/>
              <p:nvPr/>
            </p:nvSpPr>
            <p:spPr>
              <a:xfrm>
                <a:off x="5293986" y="2573694"/>
                <a:ext cx="58116" cy="93279"/>
              </a:xfrm>
              <a:custGeom>
                <a:rect b="b" l="l" r="r" t="t"/>
                <a:pathLst>
                  <a:path extrusionOk="0" h="191" w="119">
                    <a:moveTo>
                      <a:pt x="33" y="25"/>
                    </a:moveTo>
                    <a:lnTo>
                      <a:pt x="33" y="25"/>
                    </a:lnTo>
                    <a:cubicBezTo>
                      <a:pt x="24" y="64"/>
                      <a:pt x="9" y="119"/>
                      <a:pt x="1" y="151"/>
                    </a:cubicBezTo>
                    <a:cubicBezTo>
                      <a:pt x="-7" y="183"/>
                      <a:pt x="40" y="191"/>
                      <a:pt x="56" y="191"/>
                    </a:cubicBezTo>
                    <a:cubicBezTo>
                      <a:pt x="72" y="191"/>
                      <a:pt x="79" y="183"/>
                      <a:pt x="88" y="151"/>
                    </a:cubicBezTo>
                    <a:cubicBezTo>
                      <a:pt x="95" y="119"/>
                      <a:pt x="119" y="64"/>
                      <a:pt x="119" y="33"/>
                    </a:cubicBezTo>
                    <a:cubicBezTo>
                      <a:pt x="119" y="17"/>
                      <a:pt x="95" y="9"/>
                      <a:pt x="72" y="2"/>
                    </a:cubicBezTo>
                    <a:cubicBezTo>
                      <a:pt x="48" y="-6"/>
                      <a:pt x="40" y="9"/>
                      <a:pt x="33" y="25"/>
                    </a:cubicBezTo>
                    <a:close/>
                  </a:path>
                </a:pathLst>
              </a:custGeom>
              <a:solidFill>
                <a:schemeClr val="accent1"/>
              </a:solidFill>
              <a:ln>
                <a:noFill/>
              </a:ln>
            </p:spPr>
            <p:txBody>
              <a:bodyPr anchorCtr="1" anchor="ctr" bIns="23750" lIns="90000" spcFirstLastPara="1" rIns="90000" wrap="square" tIns="237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6" name="Google Shape;476;p34"/>
              <p:cNvSpPr/>
              <p:nvPr/>
            </p:nvSpPr>
            <p:spPr>
              <a:xfrm>
                <a:off x="5305219" y="2593717"/>
                <a:ext cx="42977" cy="32233"/>
              </a:xfrm>
              <a:custGeom>
                <a:rect b="b" l="l" r="r" t="t"/>
                <a:pathLst>
                  <a:path extrusionOk="0" h="66" w="88">
                    <a:moveTo>
                      <a:pt x="1" y="16"/>
                    </a:moveTo>
                    <a:lnTo>
                      <a:pt x="1" y="16"/>
                    </a:lnTo>
                    <a:cubicBezTo>
                      <a:pt x="1" y="16"/>
                      <a:pt x="-6" y="55"/>
                      <a:pt x="17" y="63"/>
                    </a:cubicBezTo>
                    <a:cubicBezTo>
                      <a:pt x="56" y="71"/>
                      <a:pt x="72" y="63"/>
                      <a:pt x="81" y="48"/>
                    </a:cubicBezTo>
                    <a:cubicBezTo>
                      <a:pt x="81" y="23"/>
                      <a:pt x="88" y="0"/>
                      <a:pt x="88" y="0"/>
                    </a:cubicBezTo>
                    <a:cubicBezTo>
                      <a:pt x="88" y="0"/>
                      <a:pt x="72" y="23"/>
                      <a:pt x="65" y="39"/>
                    </a:cubicBezTo>
                    <a:cubicBezTo>
                      <a:pt x="65" y="48"/>
                      <a:pt x="49" y="48"/>
                      <a:pt x="33" y="48"/>
                    </a:cubicBezTo>
                    <a:cubicBezTo>
                      <a:pt x="1" y="39"/>
                      <a:pt x="1" y="16"/>
                      <a:pt x="1" y="16"/>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7" name="Google Shape;477;p34"/>
              <p:cNvSpPr/>
              <p:nvPr/>
            </p:nvSpPr>
            <p:spPr>
              <a:xfrm>
                <a:off x="5363823" y="2589810"/>
                <a:ext cx="53721" cy="96209"/>
              </a:xfrm>
              <a:custGeom>
                <a:rect b="b" l="l" r="r" t="t"/>
                <a:pathLst>
                  <a:path extrusionOk="0" h="197" w="110">
                    <a:moveTo>
                      <a:pt x="94" y="15"/>
                    </a:moveTo>
                    <a:lnTo>
                      <a:pt x="94" y="15"/>
                    </a:lnTo>
                    <a:cubicBezTo>
                      <a:pt x="94" y="8"/>
                      <a:pt x="86" y="8"/>
                      <a:pt x="70" y="0"/>
                    </a:cubicBezTo>
                    <a:cubicBezTo>
                      <a:pt x="63" y="0"/>
                      <a:pt x="63" y="0"/>
                      <a:pt x="63" y="8"/>
                    </a:cubicBezTo>
                    <a:cubicBezTo>
                      <a:pt x="55" y="8"/>
                      <a:pt x="55" y="8"/>
                      <a:pt x="55" y="8"/>
                    </a:cubicBezTo>
                    <a:cubicBezTo>
                      <a:pt x="31" y="0"/>
                      <a:pt x="23" y="15"/>
                      <a:pt x="23" y="31"/>
                    </a:cubicBezTo>
                    <a:cubicBezTo>
                      <a:pt x="16" y="56"/>
                      <a:pt x="16" y="86"/>
                      <a:pt x="7" y="118"/>
                    </a:cubicBezTo>
                    <a:cubicBezTo>
                      <a:pt x="0" y="150"/>
                      <a:pt x="0" y="173"/>
                      <a:pt x="0" y="173"/>
                    </a:cubicBezTo>
                    <a:lnTo>
                      <a:pt x="16" y="189"/>
                    </a:lnTo>
                    <a:cubicBezTo>
                      <a:pt x="31" y="197"/>
                      <a:pt x="63" y="197"/>
                      <a:pt x="63" y="197"/>
                    </a:cubicBezTo>
                    <a:cubicBezTo>
                      <a:pt x="86" y="197"/>
                      <a:pt x="86" y="181"/>
                      <a:pt x="94" y="150"/>
                    </a:cubicBezTo>
                    <a:cubicBezTo>
                      <a:pt x="94" y="118"/>
                      <a:pt x="110" y="56"/>
                      <a:pt x="110" y="31"/>
                    </a:cubicBezTo>
                    <a:cubicBezTo>
                      <a:pt x="110" y="24"/>
                      <a:pt x="102" y="15"/>
                      <a:pt x="94" y="15"/>
                    </a:cubicBezTo>
                    <a:close/>
                  </a:path>
                </a:pathLst>
              </a:custGeom>
              <a:solidFill>
                <a:schemeClr val="accent2"/>
              </a:solidFill>
              <a:ln>
                <a:noFill/>
              </a:ln>
            </p:spPr>
            <p:txBody>
              <a:bodyPr anchorCtr="1" anchor="ctr" bIns="25900" lIns="90000" spcFirstLastPara="1" rIns="90000" wrap="square" tIns="259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8" name="Google Shape;478;p34"/>
              <p:cNvSpPr/>
              <p:nvPr/>
            </p:nvSpPr>
            <p:spPr>
              <a:xfrm>
                <a:off x="5359916" y="2588834"/>
                <a:ext cx="49814" cy="93279"/>
              </a:xfrm>
              <a:custGeom>
                <a:rect b="b" l="l" r="r" t="t"/>
                <a:pathLst>
                  <a:path extrusionOk="0" h="191" w="102">
                    <a:moveTo>
                      <a:pt x="8" y="26"/>
                    </a:moveTo>
                    <a:lnTo>
                      <a:pt x="8" y="26"/>
                    </a:lnTo>
                    <a:cubicBezTo>
                      <a:pt x="8" y="65"/>
                      <a:pt x="0" y="120"/>
                      <a:pt x="0" y="152"/>
                    </a:cubicBezTo>
                    <a:cubicBezTo>
                      <a:pt x="0" y="183"/>
                      <a:pt x="39" y="191"/>
                      <a:pt x="55" y="191"/>
                    </a:cubicBezTo>
                    <a:cubicBezTo>
                      <a:pt x="71" y="183"/>
                      <a:pt x="78" y="175"/>
                      <a:pt x="86" y="144"/>
                    </a:cubicBezTo>
                    <a:cubicBezTo>
                      <a:pt x="86" y="112"/>
                      <a:pt x="102" y="49"/>
                      <a:pt x="102" y="17"/>
                    </a:cubicBezTo>
                    <a:cubicBezTo>
                      <a:pt x="94" y="10"/>
                      <a:pt x="71" y="2"/>
                      <a:pt x="47" y="2"/>
                    </a:cubicBezTo>
                    <a:cubicBezTo>
                      <a:pt x="24" y="-6"/>
                      <a:pt x="15" y="10"/>
                      <a:pt x="8" y="26"/>
                    </a:cubicBezTo>
                    <a:close/>
                  </a:path>
                </a:pathLst>
              </a:custGeom>
              <a:solidFill>
                <a:schemeClr val="accent1"/>
              </a:solidFill>
              <a:ln>
                <a:noFill/>
              </a:ln>
            </p:spPr>
            <p:txBody>
              <a:bodyPr anchorCtr="1" anchor="ctr" bIns="23750" lIns="90000" spcFirstLastPara="1" rIns="90000" wrap="square" tIns="237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79" name="Google Shape;479;p34"/>
              <p:cNvSpPr/>
              <p:nvPr/>
            </p:nvSpPr>
            <p:spPr>
              <a:xfrm>
                <a:off x="5363335" y="2601531"/>
                <a:ext cx="42488" cy="36140"/>
              </a:xfrm>
              <a:custGeom>
                <a:rect b="b" l="l" r="r" t="t"/>
                <a:pathLst>
                  <a:path extrusionOk="0" h="74" w="87">
                    <a:moveTo>
                      <a:pt x="1" y="32"/>
                    </a:moveTo>
                    <a:lnTo>
                      <a:pt x="1" y="32"/>
                    </a:lnTo>
                    <a:cubicBezTo>
                      <a:pt x="1" y="32"/>
                      <a:pt x="-7" y="71"/>
                      <a:pt x="24" y="71"/>
                    </a:cubicBezTo>
                    <a:cubicBezTo>
                      <a:pt x="64" y="78"/>
                      <a:pt x="79" y="71"/>
                      <a:pt x="79" y="47"/>
                    </a:cubicBezTo>
                    <a:cubicBezTo>
                      <a:pt x="79" y="23"/>
                      <a:pt x="87" y="0"/>
                      <a:pt x="87" y="0"/>
                    </a:cubicBezTo>
                    <a:cubicBezTo>
                      <a:pt x="87" y="0"/>
                      <a:pt x="71" y="23"/>
                      <a:pt x="71" y="39"/>
                    </a:cubicBezTo>
                    <a:cubicBezTo>
                      <a:pt x="64" y="55"/>
                      <a:pt x="48" y="55"/>
                      <a:pt x="32" y="55"/>
                    </a:cubicBezTo>
                    <a:cubicBezTo>
                      <a:pt x="8" y="55"/>
                      <a:pt x="1" y="32"/>
                      <a:pt x="1" y="32"/>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80" name="Google Shape;480;p34"/>
              <p:cNvSpPr/>
              <p:nvPr/>
            </p:nvSpPr>
            <p:spPr>
              <a:xfrm>
                <a:off x="5953287" y="2375415"/>
                <a:ext cx="136744" cy="145047"/>
              </a:xfrm>
              <a:custGeom>
                <a:rect b="b" l="l" r="r" t="t"/>
                <a:pathLst>
                  <a:path extrusionOk="0" h="297" w="280">
                    <a:moveTo>
                      <a:pt x="60" y="6"/>
                    </a:moveTo>
                    <a:lnTo>
                      <a:pt x="60" y="6"/>
                    </a:lnTo>
                    <a:cubicBezTo>
                      <a:pt x="123" y="22"/>
                      <a:pt x="241" y="124"/>
                      <a:pt x="280" y="156"/>
                    </a:cubicBezTo>
                    <a:cubicBezTo>
                      <a:pt x="241" y="211"/>
                      <a:pt x="185" y="297"/>
                      <a:pt x="170" y="297"/>
                    </a:cubicBezTo>
                    <a:cubicBezTo>
                      <a:pt x="139" y="297"/>
                      <a:pt x="44" y="195"/>
                      <a:pt x="12" y="108"/>
                    </a:cubicBezTo>
                    <a:cubicBezTo>
                      <a:pt x="-4" y="62"/>
                      <a:pt x="-4" y="30"/>
                      <a:pt x="12" y="6"/>
                    </a:cubicBezTo>
                    <a:cubicBezTo>
                      <a:pt x="28" y="-2"/>
                      <a:pt x="44" y="-2"/>
                      <a:pt x="60" y="6"/>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81" name="Google Shape;481;p34"/>
              <p:cNvSpPr/>
              <p:nvPr/>
            </p:nvSpPr>
            <p:spPr>
              <a:xfrm>
                <a:off x="5959148" y="2360763"/>
                <a:ext cx="157744" cy="90837"/>
              </a:xfrm>
              <a:custGeom>
                <a:rect b="b" l="l" r="r" t="t"/>
                <a:pathLst>
                  <a:path extrusionOk="0" h="186" w="323">
                    <a:moveTo>
                      <a:pt x="127" y="5"/>
                    </a:moveTo>
                    <a:lnTo>
                      <a:pt x="127" y="5"/>
                    </a:lnTo>
                    <a:cubicBezTo>
                      <a:pt x="198" y="44"/>
                      <a:pt x="323" y="131"/>
                      <a:pt x="323" y="131"/>
                    </a:cubicBezTo>
                    <a:cubicBezTo>
                      <a:pt x="323" y="131"/>
                      <a:pt x="284" y="162"/>
                      <a:pt x="268" y="186"/>
                    </a:cubicBezTo>
                    <a:cubicBezTo>
                      <a:pt x="229" y="154"/>
                      <a:pt x="111" y="52"/>
                      <a:pt x="48" y="36"/>
                    </a:cubicBezTo>
                    <a:cubicBezTo>
                      <a:pt x="32" y="28"/>
                      <a:pt x="16" y="28"/>
                      <a:pt x="0" y="36"/>
                    </a:cubicBezTo>
                    <a:cubicBezTo>
                      <a:pt x="25" y="12"/>
                      <a:pt x="87" y="-11"/>
                      <a:pt x="127" y="5"/>
                    </a:cubicBezTo>
                    <a:close/>
                  </a:path>
                </a:pathLst>
              </a:custGeom>
              <a:solidFill>
                <a:schemeClr val="accent1"/>
              </a:solidFill>
              <a:ln>
                <a:noFill/>
              </a:ln>
            </p:spPr>
            <p:txBody>
              <a:bodyPr anchorCtr="1" anchor="ctr" bIns="21950" lIns="90000" spcFirstLastPara="1" rIns="90000" wrap="square" tIns="219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82" name="Google Shape;482;p34"/>
              <p:cNvSpPr/>
              <p:nvPr/>
            </p:nvSpPr>
            <p:spPr>
              <a:xfrm>
                <a:off x="6420659" y="3191486"/>
                <a:ext cx="167023" cy="178744"/>
              </a:xfrm>
              <a:custGeom>
                <a:rect b="b" l="l" r="r" t="t"/>
                <a:pathLst>
                  <a:path extrusionOk="0" h="366" w="342">
                    <a:moveTo>
                      <a:pt x="315" y="366"/>
                    </a:moveTo>
                    <a:lnTo>
                      <a:pt x="315" y="366"/>
                    </a:lnTo>
                    <a:cubicBezTo>
                      <a:pt x="0" y="177"/>
                      <a:pt x="0" y="177"/>
                      <a:pt x="0" y="177"/>
                    </a:cubicBezTo>
                    <a:cubicBezTo>
                      <a:pt x="0" y="177"/>
                      <a:pt x="134" y="-51"/>
                      <a:pt x="267" y="11"/>
                    </a:cubicBezTo>
                    <a:cubicBezTo>
                      <a:pt x="402" y="66"/>
                      <a:pt x="315" y="366"/>
                      <a:pt x="315" y="366"/>
                    </a:cubicBezTo>
                    <a:close/>
                  </a:path>
                </a:pathLst>
              </a:custGeom>
              <a:solidFill>
                <a:srgbClr val="35222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83" name="Google Shape;483;p34"/>
              <p:cNvSpPr/>
              <p:nvPr/>
            </p:nvSpPr>
            <p:spPr>
              <a:xfrm>
                <a:off x="7577122" y="2492136"/>
                <a:ext cx="225139" cy="178256"/>
              </a:xfrm>
              <a:custGeom>
                <a:rect b="b" l="l" r="r" t="t"/>
                <a:pathLst>
                  <a:path extrusionOk="0" h="365" w="461">
                    <a:moveTo>
                      <a:pt x="433" y="365"/>
                    </a:moveTo>
                    <a:lnTo>
                      <a:pt x="433" y="365"/>
                    </a:lnTo>
                    <a:cubicBezTo>
                      <a:pt x="0" y="113"/>
                      <a:pt x="0" y="113"/>
                      <a:pt x="0" y="113"/>
                    </a:cubicBezTo>
                    <a:cubicBezTo>
                      <a:pt x="0" y="113"/>
                      <a:pt x="252" y="-44"/>
                      <a:pt x="386" y="11"/>
                    </a:cubicBezTo>
                    <a:cubicBezTo>
                      <a:pt x="519" y="67"/>
                      <a:pt x="433" y="365"/>
                      <a:pt x="433" y="365"/>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84" name="Google Shape;484;p34"/>
              <p:cNvSpPr/>
              <p:nvPr/>
            </p:nvSpPr>
            <p:spPr>
              <a:xfrm>
                <a:off x="5366265" y="1810406"/>
                <a:ext cx="2606919" cy="1814304"/>
              </a:xfrm>
              <a:custGeom>
                <a:rect b="b" l="l" r="r" t="t"/>
                <a:pathLst>
                  <a:path extrusionOk="0" h="3715" w="5338">
                    <a:moveTo>
                      <a:pt x="2" y="2826"/>
                    </a:moveTo>
                    <a:lnTo>
                      <a:pt x="2" y="2826"/>
                    </a:lnTo>
                    <a:cubicBezTo>
                      <a:pt x="2" y="2700"/>
                      <a:pt x="42" y="2645"/>
                      <a:pt x="65" y="2582"/>
                    </a:cubicBezTo>
                    <a:cubicBezTo>
                      <a:pt x="81" y="2550"/>
                      <a:pt x="136" y="2574"/>
                      <a:pt x="199" y="2590"/>
                    </a:cubicBezTo>
                    <a:cubicBezTo>
                      <a:pt x="246" y="2613"/>
                      <a:pt x="294" y="2629"/>
                      <a:pt x="325" y="2621"/>
                    </a:cubicBezTo>
                    <a:cubicBezTo>
                      <a:pt x="341" y="2613"/>
                      <a:pt x="428" y="2645"/>
                      <a:pt x="475" y="2677"/>
                    </a:cubicBezTo>
                    <a:cubicBezTo>
                      <a:pt x="601" y="2771"/>
                      <a:pt x="719" y="2826"/>
                      <a:pt x="861" y="2881"/>
                    </a:cubicBezTo>
                    <a:cubicBezTo>
                      <a:pt x="1002" y="2944"/>
                      <a:pt x="1104" y="2976"/>
                      <a:pt x="1230" y="2873"/>
                    </a:cubicBezTo>
                    <a:cubicBezTo>
                      <a:pt x="1387" y="2747"/>
                      <a:pt x="1537" y="2645"/>
                      <a:pt x="1702" y="2527"/>
                    </a:cubicBezTo>
                    <a:cubicBezTo>
                      <a:pt x="1875" y="2401"/>
                      <a:pt x="2064" y="2290"/>
                      <a:pt x="2269" y="2212"/>
                    </a:cubicBezTo>
                    <a:cubicBezTo>
                      <a:pt x="2293" y="2204"/>
                      <a:pt x="2324" y="2196"/>
                      <a:pt x="2269" y="2173"/>
                    </a:cubicBezTo>
                    <a:cubicBezTo>
                      <a:pt x="1915" y="2007"/>
                      <a:pt x="1522" y="1763"/>
                      <a:pt x="1198" y="1511"/>
                    </a:cubicBezTo>
                    <a:cubicBezTo>
                      <a:pt x="1214" y="1504"/>
                      <a:pt x="1293" y="1449"/>
                      <a:pt x="1317" y="1433"/>
                    </a:cubicBezTo>
                    <a:cubicBezTo>
                      <a:pt x="1333" y="1440"/>
                      <a:pt x="1875" y="913"/>
                      <a:pt x="2033" y="763"/>
                    </a:cubicBezTo>
                    <a:cubicBezTo>
                      <a:pt x="2143" y="654"/>
                      <a:pt x="2506" y="512"/>
                      <a:pt x="2939" y="473"/>
                    </a:cubicBezTo>
                    <a:cubicBezTo>
                      <a:pt x="3426" y="433"/>
                      <a:pt x="3985" y="544"/>
                      <a:pt x="3985" y="544"/>
                    </a:cubicBezTo>
                    <a:cubicBezTo>
                      <a:pt x="3977" y="535"/>
                      <a:pt x="3977" y="535"/>
                      <a:pt x="3977" y="535"/>
                    </a:cubicBezTo>
                    <a:cubicBezTo>
                      <a:pt x="3757" y="417"/>
                      <a:pt x="3300" y="166"/>
                      <a:pt x="3182" y="48"/>
                    </a:cubicBezTo>
                    <a:cubicBezTo>
                      <a:pt x="3158" y="32"/>
                      <a:pt x="3127" y="16"/>
                      <a:pt x="3112" y="0"/>
                    </a:cubicBezTo>
                    <a:cubicBezTo>
                      <a:pt x="3119" y="0"/>
                      <a:pt x="3198" y="8"/>
                      <a:pt x="3222" y="8"/>
                    </a:cubicBezTo>
                    <a:cubicBezTo>
                      <a:pt x="3331" y="32"/>
                      <a:pt x="3615" y="102"/>
                      <a:pt x="3654" y="111"/>
                    </a:cubicBezTo>
                    <a:cubicBezTo>
                      <a:pt x="3702" y="118"/>
                      <a:pt x="3733" y="126"/>
                      <a:pt x="3748" y="126"/>
                    </a:cubicBezTo>
                    <a:cubicBezTo>
                      <a:pt x="3780" y="118"/>
                      <a:pt x="3851" y="95"/>
                      <a:pt x="3922" y="71"/>
                    </a:cubicBezTo>
                    <a:cubicBezTo>
                      <a:pt x="3985" y="55"/>
                      <a:pt x="4040" y="40"/>
                      <a:pt x="4111" y="79"/>
                    </a:cubicBezTo>
                    <a:cubicBezTo>
                      <a:pt x="4244" y="157"/>
                      <a:pt x="4928" y="551"/>
                      <a:pt x="5212" y="717"/>
                    </a:cubicBezTo>
                    <a:cubicBezTo>
                      <a:pt x="5290" y="756"/>
                      <a:pt x="5338" y="858"/>
                      <a:pt x="5338" y="858"/>
                    </a:cubicBezTo>
                    <a:cubicBezTo>
                      <a:pt x="5015" y="1087"/>
                      <a:pt x="5015" y="1087"/>
                      <a:pt x="5015" y="1087"/>
                    </a:cubicBezTo>
                    <a:cubicBezTo>
                      <a:pt x="5015" y="1087"/>
                      <a:pt x="4732" y="937"/>
                      <a:pt x="4440" y="779"/>
                    </a:cubicBezTo>
                    <a:cubicBezTo>
                      <a:pt x="4291" y="968"/>
                      <a:pt x="3497" y="1991"/>
                      <a:pt x="3363" y="2102"/>
                    </a:cubicBezTo>
                    <a:cubicBezTo>
                      <a:pt x="3072" y="2346"/>
                      <a:pt x="2481" y="2732"/>
                      <a:pt x="2183" y="2865"/>
                    </a:cubicBezTo>
                    <a:cubicBezTo>
                      <a:pt x="1750" y="3062"/>
                      <a:pt x="1711" y="3582"/>
                      <a:pt x="1711" y="3582"/>
                    </a:cubicBezTo>
                    <a:cubicBezTo>
                      <a:pt x="1711" y="3582"/>
                      <a:pt x="1341" y="3841"/>
                      <a:pt x="876" y="3637"/>
                    </a:cubicBezTo>
                    <a:cubicBezTo>
                      <a:pt x="664" y="3542"/>
                      <a:pt x="451" y="3479"/>
                      <a:pt x="286" y="3354"/>
                    </a:cubicBezTo>
                    <a:cubicBezTo>
                      <a:pt x="97" y="3196"/>
                      <a:pt x="-13" y="2928"/>
                      <a:pt x="2" y="2826"/>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85" name="Google Shape;485;p34"/>
              <p:cNvSpPr/>
              <p:nvPr/>
            </p:nvSpPr>
            <p:spPr>
              <a:xfrm>
                <a:off x="5397517" y="2547326"/>
                <a:ext cx="1104202" cy="811187"/>
              </a:xfrm>
              <a:custGeom>
                <a:rect b="b" l="l" r="r" t="t"/>
                <a:pathLst>
                  <a:path extrusionOk="0" h="1661" w="2235">
                    <a:moveTo>
                      <a:pt x="9" y="1032"/>
                    </a:moveTo>
                    <a:lnTo>
                      <a:pt x="9" y="1032"/>
                    </a:lnTo>
                    <a:cubicBezTo>
                      <a:pt x="300" y="567"/>
                      <a:pt x="1056" y="63"/>
                      <a:pt x="1134" y="0"/>
                    </a:cubicBezTo>
                    <a:cubicBezTo>
                      <a:pt x="1458" y="252"/>
                      <a:pt x="1851" y="496"/>
                      <a:pt x="2205" y="662"/>
                    </a:cubicBezTo>
                    <a:cubicBezTo>
                      <a:pt x="2260" y="685"/>
                      <a:pt x="2229" y="693"/>
                      <a:pt x="2205" y="701"/>
                    </a:cubicBezTo>
                    <a:cubicBezTo>
                      <a:pt x="2000" y="779"/>
                      <a:pt x="1811" y="890"/>
                      <a:pt x="1638" y="1016"/>
                    </a:cubicBezTo>
                    <a:cubicBezTo>
                      <a:pt x="1473" y="1134"/>
                      <a:pt x="1348" y="1291"/>
                      <a:pt x="1190" y="1410"/>
                    </a:cubicBezTo>
                    <a:cubicBezTo>
                      <a:pt x="1064" y="1512"/>
                      <a:pt x="899" y="1701"/>
                      <a:pt x="749" y="1654"/>
                    </a:cubicBezTo>
                    <a:cubicBezTo>
                      <a:pt x="159" y="1488"/>
                      <a:pt x="-46" y="1118"/>
                      <a:pt x="9" y="1032"/>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86" name="Google Shape;486;p34"/>
              <p:cNvSpPr/>
              <p:nvPr/>
            </p:nvSpPr>
            <p:spPr>
              <a:xfrm>
                <a:off x="6012495" y="1812347"/>
                <a:ext cx="1306186" cy="718881"/>
              </a:xfrm>
              <a:custGeom>
                <a:rect b="b" l="l" r="r" t="t"/>
                <a:pathLst>
                  <a:path extrusionOk="0" h="1472" w="2668">
                    <a:moveTo>
                      <a:pt x="448" y="819"/>
                    </a:moveTo>
                    <a:lnTo>
                      <a:pt x="448" y="819"/>
                    </a:lnTo>
                    <a:cubicBezTo>
                      <a:pt x="519" y="724"/>
                      <a:pt x="590" y="654"/>
                      <a:pt x="700" y="583"/>
                    </a:cubicBezTo>
                    <a:cubicBezTo>
                      <a:pt x="842" y="496"/>
                      <a:pt x="1180" y="260"/>
                      <a:pt x="1542" y="102"/>
                    </a:cubicBezTo>
                    <a:cubicBezTo>
                      <a:pt x="1645" y="55"/>
                      <a:pt x="1724" y="8"/>
                      <a:pt x="1795" y="0"/>
                    </a:cubicBezTo>
                    <a:cubicBezTo>
                      <a:pt x="2030" y="142"/>
                      <a:pt x="2668" y="544"/>
                      <a:pt x="2668" y="544"/>
                    </a:cubicBezTo>
                    <a:cubicBezTo>
                      <a:pt x="2668" y="544"/>
                      <a:pt x="2109" y="433"/>
                      <a:pt x="1622" y="473"/>
                    </a:cubicBezTo>
                    <a:cubicBezTo>
                      <a:pt x="1189" y="512"/>
                      <a:pt x="842" y="661"/>
                      <a:pt x="731" y="772"/>
                    </a:cubicBezTo>
                    <a:cubicBezTo>
                      <a:pt x="583" y="913"/>
                      <a:pt x="291" y="1440"/>
                      <a:pt x="70" y="1472"/>
                    </a:cubicBezTo>
                    <a:cubicBezTo>
                      <a:pt x="47" y="1472"/>
                      <a:pt x="16" y="1440"/>
                      <a:pt x="0" y="1433"/>
                    </a:cubicBezTo>
                    <a:cubicBezTo>
                      <a:pt x="126" y="1276"/>
                      <a:pt x="283" y="1047"/>
                      <a:pt x="448" y="819"/>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87" name="Google Shape;487;p34"/>
              <p:cNvSpPr/>
              <p:nvPr/>
            </p:nvSpPr>
            <p:spPr>
              <a:xfrm>
                <a:off x="7446727" y="2509229"/>
                <a:ext cx="307185" cy="404861"/>
              </a:xfrm>
              <a:custGeom>
                <a:rect b="b" l="l" r="r" t="t"/>
                <a:pathLst>
                  <a:path extrusionOk="0" h="829" w="629">
                    <a:moveTo>
                      <a:pt x="0" y="527"/>
                    </a:moveTo>
                    <a:lnTo>
                      <a:pt x="0" y="527"/>
                    </a:lnTo>
                    <a:cubicBezTo>
                      <a:pt x="0" y="338"/>
                      <a:pt x="118" y="110"/>
                      <a:pt x="259" y="32"/>
                    </a:cubicBezTo>
                    <a:cubicBezTo>
                      <a:pt x="291" y="7"/>
                      <a:pt x="337" y="0"/>
                      <a:pt x="369" y="0"/>
                    </a:cubicBezTo>
                    <a:cubicBezTo>
                      <a:pt x="401" y="0"/>
                      <a:pt x="464" y="0"/>
                      <a:pt x="535" y="47"/>
                    </a:cubicBezTo>
                    <a:cubicBezTo>
                      <a:pt x="621" y="94"/>
                      <a:pt x="629" y="212"/>
                      <a:pt x="629" y="212"/>
                    </a:cubicBezTo>
                    <a:cubicBezTo>
                      <a:pt x="337" y="811"/>
                      <a:pt x="337" y="811"/>
                      <a:pt x="337" y="811"/>
                    </a:cubicBezTo>
                    <a:cubicBezTo>
                      <a:pt x="337" y="811"/>
                      <a:pt x="243" y="857"/>
                      <a:pt x="149" y="802"/>
                    </a:cubicBezTo>
                    <a:cubicBezTo>
                      <a:pt x="86" y="771"/>
                      <a:pt x="54" y="716"/>
                      <a:pt x="31" y="684"/>
                    </a:cubicBezTo>
                    <a:cubicBezTo>
                      <a:pt x="31" y="677"/>
                      <a:pt x="15" y="645"/>
                      <a:pt x="15" y="638"/>
                    </a:cubicBezTo>
                    <a:cubicBezTo>
                      <a:pt x="0" y="606"/>
                      <a:pt x="0" y="567"/>
                      <a:pt x="0" y="527"/>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88" name="Google Shape;488;p34"/>
              <p:cNvSpPr/>
              <p:nvPr/>
            </p:nvSpPr>
            <p:spPr>
              <a:xfrm>
                <a:off x="7504354" y="2540973"/>
                <a:ext cx="253464" cy="370675"/>
              </a:xfrm>
              <a:custGeom>
                <a:rect b="b" l="l" r="r" t="t"/>
                <a:pathLst>
                  <a:path extrusionOk="0" h="759" w="519">
                    <a:moveTo>
                      <a:pt x="519" y="226"/>
                    </a:moveTo>
                    <a:lnTo>
                      <a:pt x="519" y="226"/>
                    </a:lnTo>
                    <a:cubicBezTo>
                      <a:pt x="519" y="423"/>
                      <a:pt x="401" y="643"/>
                      <a:pt x="260" y="730"/>
                    </a:cubicBezTo>
                    <a:cubicBezTo>
                      <a:pt x="117" y="808"/>
                      <a:pt x="0" y="722"/>
                      <a:pt x="0" y="533"/>
                    </a:cubicBezTo>
                    <a:cubicBezTo>
                      <a:pt x="0" y="336"/>
                      <a:pt x="117" y="115"/>
                      <a:pt x="260" y="29"/>
                    </a:cubicBezTo>
                    <a:cubicBezTo>
                      <a:pt x="401" y="-49"/>
                      <a:pt x="519" y="37"/>
                      <a:pt x="519" y="226"/>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89" name="Google Shape;489;p34"/>
              <p:cNvSpPr/>
              <p:nvPr/>
            </p:nvSpPr>
            <p:spPr>
              <a:xfrm>
                <a:off x="7534633" y="2580043"/>
                <a:ext cx="200232" cy="292535"/>
              </a:xfrm>
              <a:custGeom>
                <a:rect b="b" l="l" r="r" t="t"/>
                <a:pathLst>
                  <a:path extrusionOk="0" h="599" w="410">
                    <a:moveTo>
                      <a:pt x="410" y="178"/>
                    </a:moveTo>
                    <a:lnTo>
                      <a:pt x="410" y="178"/>
                    </a:lnTo>
                    <a:cubicBezTo>
                      <a:pt x="410" y="335"/>
                      <a:pt x="315" y="508"/>
                      <a:pt x="205" y="571"/>
                    </a:cubicBezTo>
                    <a:cubicBezTo>
                      <a:pt x="87" y="642"/>
                      <a:pt x="0" y="571"/>
                      <a:pt x="0" y="422"/>
                    </a:cubicBezTo>
                    <a:cubicBezTo>
                      <a:pt x="0" y="264"/>
                      <a:pt x="87" y="91"/>
                      <a:pt x="205" y="28"/>
                    </a:cubicBezTo>
                    <a:cubicBezTo>
                      <a:pt x="315" y="-43"/>
                      <a:pt x="410" y="28"/>
                      <a:pt x="410" y="178"/>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0" name="Google Shape;490;p34"/>
              <p:cNvSpPr/>
              <p:nvPr/>
            </p:nvSpPr>
            <p:spPr>
              <a:xfrm>
                <a:off x="7546354" y="2597136"/>
                <a:ext cx="180697" cy="262256"/>
              </a:xfrm>
              <a:custGeom>
                <a:rect b="b" l="l" r="r" t="t"/>
                <a:pathLst>
                  <a:path extrusionOk="0" h="537" w="370">
                    <a:moveTo>
                      <a:pt x="189" y="25"/>
                    </a:moveTo>
                    <a:lnTo>
                      <a:pt x="189" y="25"/>
                    </a:lnTo>
                    <a:cubicBezTo>
                      <a:pt x="87" y="80"/>
                      <a:pt x="0" y="237"/>
                      <a:pt x="0" y="371"/>
                    </a:cubicBezTo>
                    <a:cubicBezTo>
                      <a:pt x="0" y="513"/>
                      <a:pt x="87" y="575"/>
                      <a:pt x="189" y="513"/>
                    </a:cubicBezTo>
                    <a:cubicBezTo>
                      <a:pt x="291" y="458"/>
                      <a:pt x="370" y="300"/>
                      <a:pt x="370" y="158"/>
                    </a:cubicBezTo>
                    <a:cubicBezTo>
                      <a:pt x="370" y="25"/>
                      <a:pt x="291" y="-39"/>
                      <a:pt x="189" y="25"/>
                    </a:cubicBezTo>
                    <a:moveTo>
                      <a:pt x="149" y="64"/>
                    </a:moveTo>
                    <a:lnTo>
                      <a:pt x="149" y="64"/>
                    </a:lnTo>
                    <a:cubicBezTo>
                      <a:pt x="149" y="64"/>
                      <a:pt x="174" y="48"/>
                      <a:pt x="189" y="41"/>
                    </a:cubicBezTo>
                    <a:cubicBezTo>
                      <a:pt x="204" y="32"/>
                      <a:pt x="220" y="16"/>
                      <a:pt x="252" y="16"/>
                    </a:cubicBezTo>
                    <a:cubicBezTo>
                      <a:pt x="260" y="16"/>
                      <a:pt x="268" y="25"/>
                      <a:pt x="276" y="25"/>
                    </a:cubicBezTo>
                    <a:cubicBezTo>
                      <a:pt x="276" y="32"/>
                      <a:pt x="276" y="41"/>
                      <a:pt x="268" y="56"/>
                    </a:cubicBezTo>
                    <a:cubicBezTo>
                      <a:pt x="268" y="64"/>
                      <a:pt x="260" y="80"/>
                      <a:pt x="244" y="95"/>
                    </a:cubicBezTo>
                    <a:cubicBezTo>
                      <a:pt x="244" y="103"/>
                      <a:pt x="244" y="95"/>
                      <a:pt x="228" y="103"/>
                    </a:cubicBezTo>
                    <a:cubicBezTo>
                      <a:pt x="220" y="103"/>
                      <a:pt x="213" y="103"/>
                      <a:pt x="204" y="103"/>
                    </a:cubicBezTo>
                    <a:cubicBezTo>
                      <a:pt x="189" y="111"/>
                      <a:pt x="181" y="119"/>
                      <a:pt x="165" y="127"/>
                    </a:cubicBezTo>
                    <a:cubicBezTo>
                      <a:pt x="158" y="135"/>
                      <a:pt x="158" y="135"/>
                      <a:pt x="158" y="127"/>
                    </a:cubicBezTo>
                    <a:cubicBezTo>
                      <a:pt x="149" y="119"/>
                      <a:pt x="142" y="103"/>
                      <a:pt x="142" y="95"/>
                    </a:cubicBezTo>
                    <a:cubicBezTo>
                      <a:pt x="142" y="87"/>
                      <a:pt x="142" y="80"/>
                      <a:pt x="149" y="64"/>
                    </a:cubicBezTo>
                    <a:moveTo>
                      <a:pt x="283" y="214"/>
                    </a:moveTo>
                    <a:lnTo>
                      <a:pt x="283" y="214"/>
                    </a:lnTo>
                    <a:cubicBezTo>
                      <a:pt x="283" y="284"/>
                      <a:pt x="244" y="371"/>
                      <a:pt x="189" y="402"/>
                    </a:cubicBezTo>
                    <a:cubicBezTo>
                      <a:pt x="133" y="433"/>
                      <a:pt x="87" y="394"/>
                      <a:pt x="87" y="324"/>
                    </a:cubicBezTo>
                    <a:cubicBezTo>
                      <a:pt x="87" y="253"/>
                      <a:pt x="133" y="166"/>
                      <a:pt x="189" y="135"/>
                    </a:cubicBezTo>
                    <a:cubicBezTo>
                      <a:pt x="244" y="103"/>
                      <a:pt x="283" y="143"/>
                      <a:pt x="283" y="214"/>
                    </a:cubicBezTo>
                    <a:moveTo>
                      <a:pt x="31" y="269"/>
                    </a:moveTo>
                    <a:lnTo>
                      <a:pt x="31" y="269"/>
                    </a:lnTo>
                    <a:cubicBezTo>
                      <a:pt x="39" y="214"/>
                      <a:pt x="55" y="189"/>
                      <a:pt x="63" y="166"/>
                    </a:cubicBezTo>
                    <a:cubicBezTo>
                      <a:pt x="79" y="150"/>
                      <a:pt x="94" y="127"/>
                      <a:pt x="102" y="119"/>
                    </a:cubicBezTo>
                    <a:cubicBezTo>
                      <a:pt x="110" y="111"/>
                      <a:pt x="110" y="111"/>
                      <a:pt x="118" y="119"/>
                    </a:cubicBezTo>
                    <a:cubicBezTo>
                      <a:pt x="118" y="135"/>
                      <a:pt x="126" y="143"/>
                      <a:pt x="126" y="158"/>
                    </a:cubicBezTo>
                    <a:cubicBezTo>
                      <a:pt x="126" y="166"/>
                      <a:pt x="126" y="166"/>
                      <a:pt x="126" y="174"/>
                    </a:cubicBezTo>
                    <a:cubicBezTo>
                      <a:pt x="110" y="189"/>
                      <a:pt x="102" y="205"/>
                      <a:pt x="94" y="229"/>
                    </a:cubicBezTo>
                    <a:cubicBezTo>
                      <a:pt x="87" y="237"/>
                      <a:pt x="87" y="253"/>
                      <a:pt x="79" y="269"/>
                    </a:cubicBezTo>
                    <a:cubicBezTo>
                      <a:pt x="79" y="284"/>
                      <a:pt x="79" y="284"/>
                      <a:pt x="71" y="292"/>
                    </a:cubicBezTo>
                    <a:cubicBezTo>
                      <a:pt x="63" y="300"/>
                      <a:pt x="47" y="308"/>
                      <a:pt x="39" y="308"/>
                    </a:cubicBezTo>
                    <a:cubicBezTo>
                      <a:pt x="31" y="316"/>
                      <a:pt x="24" y="316"/>
                      <a:pt x="24" y="300"/>
                    </a:cubicBezTo>
                    <a:cubicBezTo>
                      <a:pt x="24" y="292"/>
                      <a:pt x="24" y="284"/>
                      <a:pt x="31" y="269"/>
                    </a:cubicBezTo>
                    <a:moveTo>
                      <a:pt x="71" y="504"/>
                    </a:moveTo>
                    <a:lnTo>
                      <a:pt x="71" y="504"/>
                    </a:lnTo>
                    <a:cubicBezTo>
                      <a:pt x="63" y="504"/>
                      <a:pt x="47" y="489"/>
                      <a:pt x="39" y="481"/>
                    </a:cubicBezTo>
                    <a:cubicBezTo>
                      <a:pt x="31" y="465"/>
                      <a:pt x="24" y="458"/>
                      <a:pt x="16" y="402"/>
                    </a:cubicBezTo>
                    <a:cubicBezTo>
                      <a:pt x="16" y="394"/>
                      <a:pt x="16" y="378"/>
                      <a:pt x="24" y="371"/>
                    </a:cubicBezTo>
                    <a:cubicBezTo>
                      <a:pt x="24" y="355"/>
                      <a:pt x="31" y="355"/>
                      <a:pt x="39" y="347"/>
                    </a:cubicBezTo>
                    <a:cubicBezTo>
                      <a:pt x="47" y="347"/>
                      <a:pt x="55" y="339"/>
                      <a:pt x="71" y="339"/>
                    </a:cubicBezTo>
                    <a:cubicBezTo>
                      <a:pt x="71" y="339"/>
                      <a:pt x="71" y="347"/>
                      <a:pt x="71" y="355"/>
                    </a:cubicBezTo>
                    <a:cubicBezTo>
                      <a:pt x="79" y="371"/>
                      <a:pt x="79" y="378"/>
                      <a:pt x="79" y="387"/>
                    </a:cubicBezTo>
                    <a:cubicBezTo>
                      <a:pt x="87" y="402"/>
                      <a:pt x="94" y="410"/>
                      <a:pt x="102" y="418"/>
                    </a:cubicBezTo>
                    <a:cubicBezTo>
                      <a:pt x="110" y="426"/>
                      <a:pt x="110" y="426"/>
                      <a:pt x="102" y="433"/>
                    </a:cubicBezTo>
                    <a:cubicBezTo>
                      <a:pt x="102" y="449"/>
                      <a:pt x="94" y="465"/>
                      <a:pt x="87" y="489"/>
                    </a:cubicBezTo>
                    <a:cubicBezTo>
                      <a:pt x="87" y="497"/>
                      <a:pt x="79" y="504"/>
                      <a:pt x="71" y="504"/>
                    </a:cubicBezTo>
                    <a:moveTo>
                      <a:pt x="236" y="449"/>
                    </a:moveTo>
                    <a:lnTo>
                      <a:pt x="236" y="449"/>
                    </a:lnTo>
                    <a:cubicBezTo>
                      <a:pt x="236" y="458"/>
                      <a:pt x="228" y="465"/>
                      <a:pt x="220" y="473"/>
                    </a:cubicBezTo>
                    <a:cubicBezTo>
                      <a:pt x="181" y="513"/>
                      <a:pt x="165" y="513"/>
                      <a:pt x="149" y="513"/>
                    </a:cubicBezTo>
                    <a:cubicBezTo>
                      <a:pt x="133" y="520"/>
                      <a:pt x="110" y="520"/>
                      <a:pt x="110" y="520"/>
                    </a:cubicBezTo>
                    <a:cubicBezTo>
                      <a:pt x="102" y="513"/>
                      <a:pt x="102" y="504"/>
                      <a:pt x="110" y="497"/>
                    </a:cubicBezTo>
                    <a:cubicBezTo>
                      <a:pt x="118" y="473"/>
                      <a:pt x="118" y="458"/>
                      <a:pt x="133" y="442"/>
                    </a:cubicBezTo>
                    <a:cubicBezTo>
                      <a:pt x="133" y="442"/>
                      <a:pt x="133" y="433"/>
                      <a:pt x="142" y="433"/>
                    </a:cubicBezTo>
                    <a:cubicBezTo>
                      <a:pt x="149" y="433"/>
                      <a:pt x="165" y="433"/>
                      <a:pt x="181" y="426"/>
                    </a:cubicBezTo>
                    <a:cubicBezTo>
                      <a:pt x="189" y="418"/>
                      <a:pt x="197" y="418"/>
                      <a:pt x="204" y="410"/>
                    </a:cubicBezTo>
                    <a:cubicBezTo>
                      <a:pt x="220" y="402"/>
                      <a:pt x="220" y="394"/>
                      <a:pt x="220" y="402"/>
                    </a:cubicBezTo>
                    <a:cubicBezTo>
                      <a:pt x="228" y="402"/>
                      <a:pt x="236" y="418"/>
                      <a:pt x="244" y="426"/>
                    </a:cubicBezTo>
                    <a:cubicBezTo>
                      <a:pt x="244" y="433"/>
                      <a:pt x="244" y="433"/>
                      <a:pt x="236" y="449"/>
                    </a:cubicBezTo>
                    <a:moveTo>
                      <a:pt x="347" y="284"/>
                    </a:moveTo>
                    <a:lnTo>
                      <a:pt x="347" y="284"/>
                    </a:lnTo>
                    <a:cubicBezTo>
                      <a:pt x="338" y="308"/>
                      <a:pt x="331" y="331"/>
                      <a:pt x="299" y="378"/>
                    </a:cubicBezTo>
                    <a:cubicBezTo>
                      <a:pt x="291" y="394"/>
                      <a:pt x="283" y="402"/>
                      <a:pt x="276" y="410"/>
                    </a:cubicBezTo>
                    <a:cubicBezTo>
                      <a:pt x="268" y="418"/>
                      <a:pt x="260" y="410"/>
                      <a:pt x="260" y="402"/>
                    </a:cubicBezTo>
                    <a:cubicBezTo>
                      <a:pt x="260" y="394"/>
                      <a:pt x="252" y="378"/>
                      <a:pt x="252" y="363"/>
                    </a:cubicBezTo>
                    <a:cubicBezTo>
                      <a:pt x="252" y="363"/>
                      <a:pt x="252" y="355"/>
                      <a:pt x="260" y="347"/>
                    </a:cubicBezTo>
                    <a:cubicBezTo>
                      <a:pt x="268" y="331"/>
                      <a:pt x="276" y="316"/>
                      <a:pt x="283" y="308"/>
                    </a:cubicBezTo>
                    <a:cubicBezTo>
                      <a:pt x="291" y="284"/>
                      <a:pt x="291" y="269"/>
                      <a:pt x="299" y="253"/>
                    </a:cubicBezTo>
                    <a:cubicBezTo>
                      <a:pt x="299" y="237"/>
                      <a:pt x="299" y="237"/>
                      <a:pt x="307" y="237"/>
                    </a:cubicBezTo>
                    <a:cubicBezTo>
                      <a:pt x="315" y="221"/>
                      <a:pt x="331" y="221"/>
                      <a:pt x="338" y="214"/>
                    </a:cubicBezTo>
                    <a:cubicBezTo>
                      <a:pt x="347" y="214"/>
                      <a:pt x="354" y="214"/>
                      <a:pt x="354" y="221"/>
                    </a:cubicBezTo>
                    <a:cubicBezTo>
                      <a:pt x="354" y="229"/>
                      <a:pt x="347" y="260"/>
                      <a:pt x="347" y="284"/>
                    </a:cubicBezTo>
                    <a:moveTo>
                      <a:pt x="338" y="189"/>
                    </a:moveTo>
                    <a:lnTo>
                      <a:pt x="338" y="189"/>
                    </a:lnTo>
                    <a:cubicBezTo>
                      <a:pt x="331" y="189"/>
                      <a:pt x="315" y="198"/>
                      <a:pt x="307" y="198"/>
                    </a:cubicBezTo>
                    <a:cubicBezTo>
                      <a:pt x="307" y="198"/>
                      <a:pt x="299" y="198"/>
                      <a:pt x="299" y="189"/>
                    </a:cubicBezTo>
                    <a:cubicBezTo>
                      <a:pt x="299" y="174"/>
                      <a:pt x="299" y="158"/>
                      <a:pt x="291" y="143"/>
                    </a:cubicBezTo>
                    <a:cubicBezTo>
                      <a:pt x="291" y="135"/>
                      <a:pt x="283" y="127"/>
                      <a:pt x="283" y="119"/>
                    </a:cubicBezTo>
                    <a:cubicBezTo>
                      <a:pt x="276" y="111"/>
                      <a:pt x="268" y="111"/>
                      <a:pt x="276" y="103"/>
                    </a:cubicBezTo>
                    <a:cubicBezTo>
                      <a:pt x="276" y="87"/>
                      <a:pt x="283" y="71"/>
                      <a:pt x="291" y="56"/>
                    </a:cubicBezTo>
                    <a:cubicBezTo>
                      <a:pt x="291" y="41"/>
                      <a:pt x="299" y="41"/>
                      <a:pt x="307" y="41"/>
                    </a:cubicBezTo>
                    <a:cubicBezTo>
                      <a:pt x="315" y="41"/>
                      <a:pt x="322" y="41"/>
                      <a:pt x="322" y="48"/>
                    </a:cubicBezTo>
                    <a:cubicBezTo>
                      <a:pt x="347" y="80"/>
                      <a:pt x="354" y="95"/>
                      <a:pt x="354" y="119"/>
                    </a:cubicBezTo>
                    <a:cubicBezTo>
                      <a:pt x="362" y="135"/>
                      <a:pt x="362" y="158"/>
                      <a:pt x="362" y="166"/>
                    </a:cubicBezTo>
                    <a:cubicBezTo>
                      <a:pt x="354" y="182"/>
                      <a:pt x="347" y="182"/>
                      <a:pt x="338" y="189"/>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1" name="Google Shape;491;p34"/>
              <p:cNvSpPr/>
              <p:nvPr/>
            </p:nvSpPr>
            <p:spPr>
              <a:xfrm>
                <a:off x="7557572" y="2652322"/>
                <a:ext cx="49814" cy="97674"/>
              </a:xfrm>
              <a:custGeom>
                <a:rect b="b" l="l" r="r" t="t"/>
                <a:pathLst>
                  <a:path extrusionOk="0" h="200" w="102">
                    <a:moveTo>
                      <a:pt x="15" y="195"/>
                    </a:moveTo>
                    <a:lnTo>
                      <a:pt x="15" y="195"/>
                    </a:lnTo>
                    <a:cubicBezTo>
                      <a:pt x="23" y="195"/>
                      <a:pt x="39" y="187"/>
                      <a:pt x="47" y="179"/>
                    </a:cubicBezTo>
                    <a:cubicBezTo>
                      <a:pt x="55" y="171"/>
                      <a:pt x="55" y="171"/>
                      <a:pt x="55" y="156"/>
                    </a:cubicBezTo>
                    <a:cubicBezTo>
                      <a:pt x="63" y="140"/>
                      <a:pt x="63" y="124"/>
                      <a:pt x="70" y="116"/>
                    </a:cubicBezTo>
                    <a:cubicBezTo>
                      <a:pt x="78" y="92"/>
                      <a:pt x="86" y="76"/>
                      <a:pt x="102" y="61"/>
                    </a:cubicBezTo>
                    <a:cubicBezTo>
                      <a:pt x="102" y="53"/>
                      <a:pt x="102" y="53"/>
                      <a:pt x="102" y="45"/>
                    </a:cubicBezTo>
                    <a:cubicBezTo>
                      <a:pt x="102" y="30"/>
                      <a:pt x="94" y="22"/>
                      <a:pt x="94" y="6"/>
                    </a:cubicBezTo>
                    <a:cubicBezTo>
                      <a:pt x="86" y="-2"/>
                      <a:pt x="86" y="-2"/>
                      <a:pt x="78" y="6"/>
                    </a:cubicBezTo>
                    <a:cubicBezTo>
                      <a:pt x="70" y="14"/>
                      <a:pt x="55" y="37"/>
                      <a:pt x="39" y="53"/>
                    </a:cubicBezTo>
                    <a:cubicBezTo>
                      <a:pt x="31" y="76"/>
                      <a:pt x="15" y="101"/>
                      <a:pt x="7" y="156"/>
                    </a:cubicBezTo>
                    <a:cubicBezTo>
                      <a:pt x="0" y="171"/>
                      <a:pt x="0" y="179"/>
                      <a:pt x="0" y="187"/>
                    </a:cubicBezTo>
                    <a:cubicBezTo>
                      <a:pt x="0" y="203"/>
                      <a:pt x="7" y="203"/>
                      <a:pt x="15" y="195"/>
                    </a:cubicBezTo>
                    <a:close/>
                  </a:path>
                </a:pathLst>
              </a:custGeom>
              <a:solidFill>
                <a:schemeClr val="lt1"/>
              </a:solidFill>
              <a:ln>
                <a:noFill/>
              </a:ln>
            </p:spPr>
            <p:txBody>
              <a:bodyPr anchorCtr="1" anchor="ctr" bIns="27000" lIns="90000" spcFirstLastPara="1" rIns="90000" wrap="square" tIns="27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2" name="Google Shape;492;p34"/>
              <p:cNvSpPr/>
              <p:nvPr/>
            </p:nvSpPr>
            <p:spPr>
              <a:xfrm>
                <a:off x="7615200" y="2604950"/>
                <a:ext cx="65442" cy="57140"/>
              </a:xfrm>
              <a:custGeom>
                <a:rect b="b" l="l" r="r" t="t"/>
                <a:pathLst>
                  <a:path extrusionOk="0" h="117" w="134">
                    <a:moveTo>
                      <a:pt x="16" y="111"/>
                    </a:moveTo>
                    <a:lnTo>
                      <a:pt x="16" y="111"/>
                    </a:lnTo>
                    <a:cubicBezTo>
                      <a:pt x="16" y="119"/>
                      <a:pt x="16" y="119"/>
                      <a:pt x="23" y="111"/>
                    </a:cubicBezTo>
                    <a:cubicBezTo>
                      <a:pt x="39" y="103"/>
                      <a:pt x="47" y="95"/>
                      <a:pt x="62" y="87"/>
                    </a:cubicBezTo>
                    <a:cubicBezTo>
                      <a:pt x="71" y="87"/>
                      <a:pt x="78" y="87"/>
                      <a:pt x="86" y="87"/>
                    </a:cubicBezTo>
                    <a:cubicBezTo>
                      <a:pt x="102" y="79"/>
                      <a:pt x="102" y="87"/>
                      <a:pt x="102" y="79"/>
                    </a:cubicBezTo>
                    <a:cubicBezTo>
                      <a:pt x="118" y="64"/>
                      <a:pt x="126" y="48"/>
                      <a:pt x="126" y="40"/>
                    </a:cubicBezTo>
                    <a:cubicBezTo>
                      <a:pt x="134" y="25"/>
                      <a:pt x="134" y="16"/>
                      <a:pt x="134" y="9"/>
                    </a:cubicBezTo>
                    <a:cubicBezTo>
                      <a:pt x="126" y="9"/>
                      <a:pt x="118" y="0"/>
                      <a:pt x="110" y="0"/>
                    </a:cubicBezTo>
                    <a:cubicBezTo>
                      <a:pt x="78" y="0"/>
                      <a:pt x="62" y="16"/>
                      <a:pt x="47" y="25"/>
                    </a:cubicBezTo>
                    <a:cubicBezTo>
                      <a:pt x="32" y="32"/>
                      <a:pt x="7" y="48"/>
                      <a:pt x="7" y="48"/>
                    </a:cubicBezTo>
                    <a:cubicBezTo>
                      <a:pt x="0" y="64"/>
                      <a:pt x="0" y="71"/>
                      <a:pt x="0" y="79"/>
                    </a:cubicBezTo>
                    <a:cubicBezTo>
                      <a:pt x="0" y="87"/>
                      <a:pt x="7" y="103"/>
                      <a:pt x="16" y="111"/>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3" name="Google Shape;493;p34"/>
              <p:cNvSpPr/>
              <p:nvPr/>
            </p:nvSpPr>
            <p:spPr>
              <a:xfrm>
                <a:off x="7679177" y="2617159"/>
                <a:ext cx="43465" cy="76674"/>
              </a:xfrm>
              <a:custGeom>
                <a:rect b="b" l="l" r="r" t="t"/>
                <a:pathLst>
                  <a:path extrusionOk="0" h="157" w="89">
                    <a:moveTo>
                      <a:pt x="81" y="78"/>
                    </a:moveTo>
                    <a:lnTo>
                      <a:pt x="81" y="78"/>
                    </a:lnTo>
                    <a:cubicBezTo>
                      <a:pt x="81" y="54"/>
                      <a:pt x="74" y="39"/>
                      <a:pt x="49" y="7"/>
                    </a:cubicBezTo>
                    <a:cubicBezTo>
                      <a:pt x="49" y="0"/>
                      <a:pt x="42" y="0"/>
                      <a:pt x="34" y="0"/>
                    </a:cubicBezTo>
                    <a:cubicBezTo>
                      <a:pt x="26" y="0"/>
                      <a:pt x="18" y="0"/>
                      <a:pt x="18" y="15"/>
                    </a:cubicBezTo>
                    <a:cubicBezTo>
                      <a:pt x="10" y="30"/>
                      <a:pt x="3" y="46"/>
                      <a:pt x="3" y="62"/>
                    </a:cubicBezTo>
                    <a:cubicBezTo>
                      <a:pt x="-5" y="70"/>
                      <a:pt x="3" y="70"/>
                      <a:pt x="10" y="78"/>
                    </a:cubicBezTo>
                    <a:cubicBezTo>
                      <a:pt x="10" y="86"/>
                      <a:pt x="18" y="94"/>
                      <a:pt x="18" y="102"/>
                    </a:cubicBezTo>
                    <a:cubicBezTo>
                      <a:pt x="26" y="117"/>
                      <a:pt x="26" y="133"/>
                      <a:pt x="26" y="148"/>
                    </a:cubicBezTo>
                    <a:cubicBezTo>
                      <a:pt x="26" y="157"/>
                      <a:pt x="34" y="157"/>
                      <a:pt x="34" y="157"/>
                    </a:cubicBezTo>
                    <a:cubicBezTo>
                      <a:pt x="42" y="157"/>
                      <a:pt x="58" y="148"/>
                      <a:pt x="65" y="148"/>
                    </a:cubicBezTo>
                    <a:cubicBezTo>
                      <a:pt x="74" y="141"/>
                      <a:pt x="81" y="141"/>
                      <a:pt x="89" y="125"/>
                    </a:cubicBezTo>
                    <a:cubicBezTo>
                      <a:pt x="89" y="117"/>
                      <a:pt x="89" y="94"/>
                      <a:pt x="81" y="78"/>
                    </a:cubicBezTo>
                    <a:close/>
                  </a:path>
                </a:pathLst>
              </a:custGeom>
              <a:solidFill>
                <a:schemeClr val="lt1"/>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4" name="Google Shape;494;p34"/>
              <p:cNvSpPr/>
              <p:nvPr/>
            </p:nvSpPr>
            <p:spPr>
              <a:xfrm>
                <a:off x="7669424" y="2701648"/>
                <a:ext cx="49814" cy="97186"/>
              </a:xfrm>
              <a:custGeom>
                <a:rect b="b" l="l" r="r" t="t"/>
                <a:pathLst>
                  <a:path extrusionOk="0" h="199" w="102">
                    <a:moveTo>
                      <a:pt x="86" y="0"/>
                    </a:moveTo>
                    <a:lnTo>
                      <a:pt x="86" y="0"/>
                    </a:lnTo>
                    <a:cubicBezTo>
                      <a:pt x="79" y="7"/>
                      <a:pt x="63" y="7"/>
                      <a:pt x="55" y="23"/>
                    </a:cubicBezTo>
                    <a:cubicBezTo>
                      <a:pt x="47" y="23"/>
                      <a:pt x="47" y="23"/>
                      <a:pt x="47" y="39"/>
                    </a:cubicBezTo>
                    <a:cubicBezTo>
                      <a:pt x="39" y="55"/>
                      <a:pt x="39" y="70"/>
                      <a:pt x="31" y="94"/>
                    </a:cubicBezTo>
                    <a:cubicBezTo>
                      <a:pt x="24" y="102"/>
                      <a:pt x="16" y="117"/>
                      <a:pt x="8" y="133"/>
                    </a:cubicBezTo>
                    <a:cubicBezTo>
                      <a:pt x="0" y="141"/>
                      <a:pt x="0" y="149"/>
                      <a:pt x="0" y="149"/>
                    </a:cubicBezTo>
                    <a:cubicBezTo>
                      <a:pt x="0" y="164"/>
                      <a:pt x="8" y="180"/>
                      <a:pt x="8" y="188"/>
                    </a:cubicBezTo>
                    <a:cubicBezTo>
                      <a:pt x="8" y="196"/>
                      <a:pt x="16" y="204"/>
                      <a:pt x="24" y="196"/>
                    </a:cubicBezTo>
                    <a:cubicBezTo>
                      <a:pt x="31" y="188"/>
                      <a:pt x="39" y="180"/>
                      <a:pt x="47" y="164"/>
                    </a:cubicBezTo>
                    <a:cubicBezTo>
                      <a:pt x="79" y="117"/>
                      <a:pt x="86" y="94"/>
                      <a:pt x="95" y="70"/>
                    </a:cubicBezTo>
                    <a:cubicBezTo>
                      <a:pt x="95" y="46"/>
                      <a:pt x="102" y="15"/>
                      <a:pt x="102" y="7"/>
                    </a:cubicBezTo>
                    <a:cubicBezTo>
                      <a:pt x="102" y="0"/>
                      <a:pt x="95" y="0"/>
                      <a:pt x="86" y="0"/>
                    </a:cubicBezTo>
                    <a:close/>
                  </a:path>
                </a:pathLst>
              </a:custGeom>
              <a:solidFill>
                <a:schemeClr val="lt1"/>
              </a:solidFill>
              <a:ln>
                <a:noFill/>
              </a:ln>
            </p:spPr>
            <p:txBody>
              <a:bodyPr anchorCtr="1" anchor="ctr" bIns="26625" lIns="90000" spcFirstLastPara="1" rIns="90000" wrap="square" tIns="266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5" name="Google Shape;495;p34"/>
              <p:cNvSpPr/>
              <p:nvPr/>
            </p:nvSpPr>
            <p:spPr>
              <a:xfrm>
                <a:off x="7597145" y="2791997"/>
                <a:ext cx="68372" cy="59093"/>
              </a:xfrm>
              <a:custGeom>
                <a:rect b="b" l="l" r="r" t="t"/>
                <a:pathLst>
                  <a:path extrusionOk="0" h="121" w="140">
                    <a:moveTo>
                      <a:pt x="116" y="3"/>
                    </a:moveTo>
                    <a:lnTo>
                      <a:pt x="116" y="3"/>
                    </a:lnTo>
                    <a:cubicBezTo>
                      <a:pt x="116" y="-5"/>
                      <a:pt x="116" y="3"/>
                      <a:pt x="100" y="11"/>
                    </a:cubicBezTo>
                    <a:cubicBezTo>
                      <a:pt x="93" y="19"/>
                      <a:pt x="85" y="19"/>
                      <a:pt x="77" y="27"/>
                    </a:cubicBezTo>
                    <a:cubicBezTo>
                      <a:pt x="61" y="34"/>
                      <a:pt x="45" y="34"/>
                      <a:pt x="38" y="34"/>
                    </a:cubicBezTo>
                    <a:cubicBezTo>
                      <a:pt x="29" y="34"/>
                      <a:pt x="29" y="43"/>
                      <a:pt x="29" y="43"/>
                    </a:cubicBezTo>
                    <a:cubicBezTo>
                      <a:pt x="14" y="59"/>
                      <a:pt x="14" y="74"/>
                      <a:pt x="6" y="98"/>
                    </a:cubicBezTo>
                    <a:cubicBezTo>
                      <a:pt x="-2" y="105"/>
                      <a:pt x="-2" y="114"/>
                      <a:pt x="6" y="121"/>
                    </a:cubicBezTo>
                    <a:cubicBezTo>
                      <a:pt x="6" y="121"/>
                      <a:pt x="29" y="121"/>
                      <a:pt x="45" y="114"/>
                    </a:cubicBezTo>
                    <a:cubicBezTo>
                      <a:pt x="61" y="114"/>
                      <a:pt x="77" y="114"/>
                      <a:pt x="116" y="74"/>
                    </a:cubicBezTo>
                    <a:cubicBezTo>
                      <a:pt x="124" y="66"/>
                      <a:pt x="132" y="59"/>
                      <a:pt x="132" y="50"/>
                    </a:cubicBezTo>
                    <a:cubicBezTo>
                      <a:pt x="140" y="34"/>
                      <a:pt x="140" y="34"/>
                      <a:pt x="140" y="27"/>
                    </a:cubicBezTo>
                    <a:cubicBezTo>
                      <a:pt x="132" y="19"/>
                      <a:pt x="124" y="3"/>
                      <a:pt x="116" y="3"/>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6" name="Google Shape;496;p34"/>
              <p:cNvSpPr/>
              <p:nvPr/>
            </p:nvSpPr>
            <p:spPr>
              <a:xfrm>
                <a:off x="7553665" y="2762694"/>
                <a:ext cx="44930" cy="80581"/>
              </a:xfrm>
              <a:custGeom>
                <a:rect b="b" l="l" r="r" t="t"/>
                <a:pathLst>
                  <a:path extrusionOk="0" h="165" w="92">
                    <a:moveTo>
                      <a:pt x="86" y="79"/>
                    </a:moveTo>
                    <a:lnTo>
                      <a:pt x="86" y="79"/>
                    </a:lnTo>
                    <a:cubicBezTo>
                      <a:pt x="78" y="71"/>
                      <a:pt x="71" y="63"/>
                      <a:pt x="63" y="48"/>
                    </a:cubicBezTo>
                    <a:cubicBezTo>
                      <a:pt x="63" y="39"/>
                      <a:pt x="63" y="32"/>
                      <a:pt x="55" y="16"/>
                    </a:cubicBezTo>
                    <a:cubicBezTo>
                      <a:pt x="55" y="8"/>
                      <a:pt x="55" y="0"/>
                      <a:pt x="55" y="0"/>
                    </a:cubicBezTo>
                    <a:cubicBezTo>
                      <a:pt x="39" y="0"/>
                      <a:pt x="31" y="8"/>
                      <a:pt x="23" y="8"/>
                    </a:cubicBezTo>
                    <a:cubicBezTo>
                      <a:pt x="15" y="16"/>
                      <a:pt x="8" y="16"/>
                      <a:pt x="8" y="32"/>
                    </a:cubicBezTo>
                    <a:cubicBezTo>
                      <a:pt x="0" y="39"/>
                      <a:pt x="0" y="55"/>
                      <a:pt x="0" y="63"/>
                    </a:cubicBezTo>
                    <a:cubicBezTo>
                      <a:pt x="8" y="119"/>
                      <a:pt x="15" y="126"/>
                      <a:pt x="23" y="142"/>
                    </a:cubicBezTo>
                    <a:cubicBezTo>
                      <a:pt x="31" y="150"/>
                      <a:pt x="47" y="165"/>
                      <a:pt x="55" y="165"/>
                    </a:cubicBezTo>
                    <a:cubicBezTo>
                      <a:pt x="63" y="165"/>
                      <a:pt x="71" y="158"/>
                      <a:pt x="71" y="150"/>
                    </a:cubicBezTo>
                    <a:cubicBezTo>
                      <a:pt x="78" y="126"/>
                      <a:pt x="86" y="110"/>
                      <a:pt x="86" y="94"/>
                    </a:cubicBezTo>
                    <a:cubicBezTo>
                      <a:pt x="94" y="87"/>
                      <a:pt x="94" y="87"/>
                      <a:pt x="86" y="79"/>
                    </a:cubicBezTo>
                    <a:close/>
                  </a:path>
                </a:pathLst>
              </a:custGeom>
              <a:solidFill>
                <a:schemeClr val="lt1"/>
              </a:solidFill>
              <a:ln>
                <a:noFill/>
              </a:ln>
            </p:spPr>
            <p:txBody>
              <a:bodyPr anchorCtr="1" anchor="ctr" bIns="14400" lIns="90000" spcFirstLastPara="1" rIns="90000" wrap="square" tIns="144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7" name="Google Shape;497;p34"/>
              <p:cNvSpPr/>
              <p:nvPr/>
            </p:nvSpPr>
            <p:spPr>
              <a:xfrm>
                <a:off x="6243868" y="3204672"/>
                <a:ext cx="307185" cy="405349"/>
              </a:xfrm>
              <a:custGeom>
                <a:rect b="b" l="l" r="r" t="t"/>
                <a:pathLst>
                  <a:path extrusionOk="0" h="830" w="629">
                    <a:moveTo>
                      <a:pt x="0" y="528"/>
                    </a:moveTo>
                    <a:lnTo>
                      <a:pt x="0" y="528"/>
                    </a:lnTo>
                    <a:cubicBezTo>
                      <a:pt x="0" y="339"/>
                      <a:pt x="110" y="110"/>
                      <a:pt x="260" y="32"/>
                    </a:cubicBezTo>
                    <a:cubicBezTo>
                      <a:pt x="292" y="8"/>
                      <a:pt x="338" y="0"/>
                      <a:pt x="370" y="0"/>
                    </a:cubicBezTo>
                    <a:cubicBezTo>
                      <a:pt x="394" y="0"/>
                      <a:pt x="465" y="0"/>
                      <a:pt x="535" y="48"/>
                    </a:cubicBezTo>
                    <a:cubicBezTo>
                      <a:pt x="622" y="95"/>
                      <a:pt x="629" y="213"/>
                      <a:pt x="629" y="213"/>
                    </a:cubicBezTo>
                    <a:cubicBezTo>
                      <a:pt x="338" y="811"/>
                      <a:pt x="338" y="811"/>
                      <a:pt x="338" y="811"/>
                    </a:cubicBezTo>
                    <a:cubicBezTo>
                      <a:pt x="338" y="811"/>
                      <a:pt x="244" y="858"/>
                      <a:pt x="149" y="803"/>
                    </a:cubicBezTo>
                    <a:cubicBezTo>
                      <a:pt x="87" y="772"/>
                      <a:pt x="47" y="716"/>
                      <a:pt x="32" y="685"/>
                    </a:cubicBezTo>
                    <a:cubicBezTo>
                      <a:pt x="23" y="670"/>
                      <a:pt x="16" y="645"/>
                      <a:pt x="16" y="638"/>
                    </a:cubicBezTo>
                    <a:cubicBezTo>
                      <a:pt x="0" y="606"/>
                      <a:pt x="0" y="567"/>
                      <a:pt x="0" y="528"/>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498" name="Google Shape;498;p34"/>
              <p:cNvSpPr/>
              <p:nvPr/>
            </p:nvSpPr>
            <p:spPr>
              <a:xfrm>
                <a:off x="6301496" y="3236905"/>
                <a:ext cx="253952" cy="368721"/>
              </a:xfrm>
              <a:custGeom>
                <a:rect b="b" l="l" r="r" t="t"/>
                <a:pathLst>
                  <a:path extrusionOk="0" h="755" w="520">
                    <a:moveTo>
                      <a:pt x="520" y="226"/>
                    </a:moveTo>
                    <a:lnTo>
                      <a:pt x="520" y="226"/>
                    </a:lnTo>
                    <a:cubicBezTo>
                      <a:pt x="520" y="422"/>
                      <a:pt x="402" y="643"/>
                      <a:pt x="260" y="721"/>
                    </a:cubicBezTo>
                    <a:cubicBezTo>
                      <a:pt x="118" y="808"/>
                      <a:pt x="0" y="721"/>
                      <a:pt x="0" y="525"/>
                    </a:cubicBezTo>
                    <a:cubicBezTo>
                      <a:pt x="0" y="336"/>
                      <a:pt x="118" y="115"/>
                      <a:pt x="260" y="29"/>
                    </a:cubicBezTo>
                    <a:cubicBezTo>
                      <a:pt x="402" y="-50"/>
                      <a:pt x="520" y="37"/>
                      <a:pt x="520" y="226"/>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499" name="Google Shape;499;p34"/>
              <p:cNvSpPr/>
              <p:nvPr/>
            </p:nvSpPr>
            <p:spPr>
              <a:xfrm>
                <a:off x="6328356" y="3275974"/>
                <a:ext cx="203650" cy="292047"/>
              </a:xfrm>
              <a:custGeom>
                <a:rect b="b" l="l" r="r" t="t"/>
                <a:pathLst>
                  <a:path extrusionOk="0" h="598" w="417">
                    <a:moveTo>
                      <a:pt x="417" y="177"/>
                    </a:moveTo>
                    <a:lnTo>
                      <a:pt x="417" y="177"/>
                    </a:lnTo>
                    <a:cubicBezTo>
                      <a:pt x="417" y="335"/>
                      <a:pt x="323" y="508"/>
                      <a:pt x="213" y="570"/>
                    </a:cubicBezTo>
                    <a:cubicBezTo>
                      <a:pt x="94" y="641"/>
                      <a:pt x="0" y="570"/>
                      <a:pt x="0" y="413"/>
                    </a:cubicBezTo>
                    <a:cubicBezTo>
                      <a:pt x="0" y="264"/>
                      <a:pt x="94" y="91"/>
                      <a:pt x="213" y="27"/>
                    </a:cubicBezTo>
                    <a:cubicBezTo>
                      <a:pt x="323" y="-43"/>
                      <a:pt x="417" y="27"/>
                      <a:pt x="417" y="177"/>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0" name="Google Shape;500;p34"/>
              <p:cNvSpPr/>
              <p:nvPr/>
            </p:nvSpPr>
            <p:spPr>
              <a:xfrm>
                <a:off x="6343984" y="3293068"/>
                <a:ext cx="180697" cy="261768"/>
              </a:xfrm>
              <a:custGeom>
                <a:rect b="b" l="l" r="r" t="t"/>
                <a:pathLst>
                  <a:path extrusionOk="0" h="536" w="370">
                    <a:moveTo>
                      <a:pt x="181" y="24"/>
                    </a:moveTo>
                    <a:lnTo>
                      <a:pt x="181" y="24"/>
                    </a:lnTo>
                    <a:cubicBezTo>
                      <a:pt x="87" y="79"/>
                      <a:pt x="0" y="236"/>
                      <a:pt x="0" y="370"/>
                    </a:cubicBezTo>
                    <a:cubicBezTo>
                      <a:pt x="0" y="512"/>
                      <a:pt x="87" y="575"/>
                      <a:pt x="181" y="512"/>
                    </a:cubicBezTo>
                    <a:cubicBezTo>
                      <a:pt x="283" y="457"/>
                      <a:pt x="370" y="300"/>
                      <a:pt x="370" y="158"/>
                    </a:cubicBezTo>
                    <a:cubicBezTo>
                      <a:pt x="370" y="24"/>
                      <a:pt x="283" y="-39"/>
                      <a:pt x="181" y="24"/>
                    </a:cubicBezTo>
                    <a:moveTo>
                      <a:pt x="141" y="63"/>
                    </a:moveTo>
                    <a:lnTo>
                      <a:pt x="141" y="63"/>
                    </a:lnTo>
                    <a:cubicBezTo>
                      <a:pt x="149" y="63"/>
                      <a:pt x="173" y="47"/>
                      <a:pt x="181" y="40"/>
                    </a:cubicBezTo>
                    <a:cubicBezTo>
                      <a:pt x="196" y="24"/>
                      <a:pt x="220" y="16"/>
                      <a:pt x="251" y="16"/>
                    </a:cubicBezTo>
                    <a:cubicBezTo>
                      <a:pt x="260" y="16"/>
                      <a:pt x="267" y="24"/>
                      <a:pt x="275" y="24"/>
                    </a:cubicBezTo>
                    <a:cubicBezTo>
                      <a:pt x="275" y="32"/>
                      <a:pt x="275" y="40"/>
                      <a:pt x="267" y="56"/>
                    </a:cubicBezTo>
                    <a:cubicBezTo>
                      <a:pt x="267" y="63"/>
                      <a:pt x="251" y="79"/>
                      <a:pt x="244" y="95"/>
                    </a:cubicBezTo>
                    <a:cubicBezTo>
                      <a:pt x="244" y="102"/>
                      <a:pt x="235" y="95"/>
                      <a:pt x="228" y="95"/>
                    </a:cubicBezTo>
                    <a:cubicBezTo>
                      <a:pt x="220" y="102"/>
                      <a:pt x="212" y="102"/>
                      <a:pt x="204" y="102"/>
                    </a:cubicBezTo>
                    <a:cubicBezTo>
                      <a:pt x="189" y="111"/>
                      <a:pt x="173" y="118"/>
                      <a:pt x="165" y="127"/>
                    </a:cubicBezTo>
                    <a:cubicBezTo>
                      <a:pt x="157" y="134"/>
                      <a:pt x="157" y="134"/>
                      <a:pt x="157" y="127"/>
                    </a:cubicBezTo>
                    <a:cubicBezTo>
                      <a:pt x="149" y="118"/>
                      <a:pt x="141" y="102"/>
                      <a:pt x="141" y="95"/>
                    </a:cubicBezTo>
                    <a:cubicBezTo>
                      <a:pt x="133" y="87"/>
                      <a:pt x="133" y="79"/>
                      <a:pt x="141" y="63"/>
                    </a:cubicBezTo>
                    <a:moveTo>
                      <a:pt x="283" y="213"/>
                    </a:moveTo>
                    <a:lnTo>
                      <a:pt x="283" y="213"/>
                    </a:lnTo>
                    <a:cubicBezTo>
                      <a:pt x="283" y="284"/>
                      <a:pt x="235" y="370"/>
                      <a:pt x="181" y="394"/>
                    </a:cubicBezTo>
                    <a:cubicBezTo>
                      <a:pt x="133" y="425"/>
                      <a:pt x="87" y="394"/>
                      <a:pt x="87" y="323"/>
                    </a:cubicBezTo>
                    <a:cubicBezTo>
                      <a:pt x="87" y="252"/>
                      <a:pt x="133" y="166"/>
                      <a:pt x="181" y="134"/>
                    </a:cubicBezTo>
                    <a:cubicBezTo>
                      <a:pt x="235" y="102"/>
                      <a:pt x="283" y="134"/>
                      <a:pt x="283" y="213"/>
                    </a:cubicBezTo>
                    <a:moveTo>
                      <a:pt x="23" y="268"/>
                    </a:moveTo>
                    <a:lnTo>
                      <a:pt x="23" y="268"/>
                    </a:lnTo>
                    <a:cubicBezTo>
                      <a:pt x="39" y="213"/>
                      <a:pt x="55" y="189"/>
                      <a:pt x="62" y="166"/>
                    </a:cubicBezTo>
                    <a:cubicBezTo>
                      <a:pt x="78" y="150"/>
                      <a:pt x="94" y="118"/>
                      <a:pt x="94" y="118"/>
                    </a:cubicBezTo>
                    <a:cubicBezTo>
                      <a:pt x="110" y="111"/>
                      <a:pt x="110" y="111"/>
                      <a:pt x="117" y="118"/>
                    </a:cubicBezTo>
                    <a:cubicBezTo>
                      <a:pt x="117" y="134"/>
                      <a:pt x="126" y="142"/>
                      <a:pt x="126" y="158"/>
                    </a:cubicBezTo>
                    <a:cubicBezTo>
                      <a:pt x="126" y="166"/>
                      <a:pt x="126" y="166"/>
                      <a:pt x="117" y="174"/>
                    </a:cubicBezTo>
                    <a:cubicBezTo>
                      <a:pt x="110" y="189"/>
                      <a:pt x="102" y="205"/>
                      <a:pt x="94" y="229"/>
                    </a:cubicBezTo>
                    <a:cubicBezTo>
                      <a:pt x="87" y="236"/>
                      <a:pt x="78" y="252"/>
                      <a:pt x="78" y="268"/>
                    </a:cubicBezTo>
                    <a:cubicBezTo>
                      <a:pt x="71" y="284"/>
                      <a:pt x="71" y="284"/>
                      <a:pt x="71" y="291"/>
                    </a:cubicBezTo>
                    <a:cubicBezTo>
                      <a:pt x="62" y="300"/>
                      <a:pt x="46" y="307"/>
                      <a:pt x="39" y="307"/>
                    </a:cubicBezTo>
                    <a:cubicBezTo>
                      <a:pt x="31" y="316"/>
                      <a:pt x="23" y="316"/>
                      <a:pt x="23" y="300"/>
                    </a:cubicBezTo>
                    <a:cubicBezTo>
                      <a:pt x="23" y="291"/>
                      <a:pt x="23" y="276"/>
                      <a:pt x="23" y="268"/>
                    </a:cubicBezTo>
                    <a:moveTo>
                      <a:pt x="71" y="504"/>
                    </a:moveTo>
                    <a:lnTo>
                      <a:pt x="71" y="504"/>
                    </a:lnTo>
                    <a:cubicBezTo>
                      <a:pt x="62" y="504"/>
                      <a:pt x="46" y="489"/>
                      <a:pt x="39" y="473"/>
                    </a:cubicBezTo>
                    <a:cubicBezTo>
                      <a:pt x="31" y="464"/>
                      <a:pt x="23" y="449"/>
                      <a:pt x="15" y="402"/>
                    </a:cubicBezTo>
                    <a:cubicBezTo>
                      <a:pt x="15" y="394"/>
                      <a:pt x="15" y="378"/>
                      <a:pt x="23" y="370"/>
                    </a:cubicBezTo>
                    <a:cubicBezTo>
                      <a:pt x="23" y="355"/>
                      <a:pt x="31" y="347"/>
                      <a:pt x="39" y="347"/>
                    </a:cubicBezTo>
                    <a:cubicBezTo>
                      <a:pt x="46" y="347"/>
                      <a:pt x="55" y="339"/>
                      <a:pt x="71" y="339"/>
                    </a:cubicBezTo>
                    <a:cubicBezTo>
                      <a:pt x="71" y="339"/>
                      <a:pt x="71" y="347"/>
                      <a:pt x="71" y="355"/>
                    </a:cubicBezTo>
                    <a:cubicBezTo>
                      <a:pt x="71" y="370"/>
                      <a:pt x="78" y="378"/>
                      <a:pt x="78" y="386"/>
                    </a:cubicBezTo>
                    <a:cubicBezTo>
                      <a:pt x="87" y="402"/>
                      <a:pt x="94" y="410"/>
                      <a:pt x="102" y="418"/>
                    </a:cubicBezTo>
                    <a:cubicBezTo>
                      <a:pt x="110" y="425"/>
                      <a:pt x="110" y="425"/>
                      <a:pt x="102" y="433"/>
                    </a:cubicBezTo>
                    <a:cubicBezTo>
                      <a:pt x="102" y="449"/>
                      <a:pt x="94" y="464"/>
                      <a:pt x="87" y="480"/>
                    </a:cubicBezTo>
                    <a:cubicBezTo>
                      <a:pt x="78" y="496"/>
                      <a:pt x="78" y="504"/>
                      <a:pt x="71" y="504"/>
                    </a:cubicBezTo>
                    <a:moveTo>
                      <a:pt x="235" y="449"/>
                    </a:moveTo>
                    <a:lnTo>
                      <a:pt x="235" y="449"/>
                    </a:lnTo>
                    <a:cubicBezTo>
                      <a:pt x="235" y="457"/>
                      <a:pt x="220" y="464"/>
                      <a:pt x="212" y="473"/>
                    </a:cubicBezTo>
                    <a:cubicBezTo>
                      <a:pt x="181" y="512"/>
                      <a:pt x="157" y="512"/>
                      <a:pt x="149" y="512"/>
                    </a:cubicBezTo>
                    <a:cubicBezTo>
                      <a:pt x="133" y="520"/>
                      <a:pt x="110" y="520"/>
                      <a:pt x="110" y="512"/>
                    </a:cubicBezTo>
                    <a:cubicBezTo>
                      <a:pt x="102" y="512"/>
                      <a:pt x="102" y="504"/>
                      <a:pt x="110" y="489"/>
                    </a:cubicBezTo>
                    <a:cubicBezTo>
                      <a:pt x="110" y="473"/>
                      <a:pt x="117" y="457"/>
                      <a:pt x="126" y="441"/>
                    </a:cubicBezTo>
                    <a:cubicBezTo>
                      <a:pt x="133" y="433"/>
                      <a:pt x="133" y="433"/>
                      <a:pt x="141" y="433"/>
                    </a:cubicBezTo>
                    <a:cubicBezTo>
                      <a:pt x="149" y="433"/>
                      <a:pt x="165" y="433"/>
                      <a:pt x="181" y="425"/>
                    </a:cubicBezTo>
                    <a:cubicBezTo>
                      <a:pt x="189" y="418"/>
                      <a:pt x="196" y="410"/>
                      <a:pt x="204" y="410"/>
                    </a:cubicBezTo>
                    <a:cubicBezTo>
                      <a:pt x="212" y="402"/>
                      <a:pt x="220" y="394"/>
                      <a:pt x="220" y="394"/>
                    </a:cubicBezTo>
                    <a:cubicBezTo>
                      <a:pt x="228" y="402"/>
                      <a:pt x="235" y="410"/>
                      <a:pt x="244" y="418"/>
                    </a:cubicBezTo>
                    <a:cubicBezTo>
                      <a:pt x="244" y="425"/>
                      <a:pt x="244" y="433"/>
                      <a:pt x="235" y="449"/>
                    </a:cubicBezTo>
                    <a:moveTo>
                      <a:pt x="338" y="284"/>
                    </a:moveTo>
                    <a:lnTo>
                      <a:pt x="338" y="284"/>
                    </a:lnTo>
                    <a:cubicBezTo>
                      <a:pt x="330" y="307"/>
                      <a:pt x="330" y="331"/>
                      <a:pt x="299" y="378"/>
                    </a:cubicBezTo>
                    <a:cubicBezTo>
                      <a:pt x="291" y="386"/>
                      <a:pt x="283" y="402"/>
                      <a:pt x="275" y="402"/>
                    </a:cubicBezTo>
                    <a:cubicBezTo>
                      <a:pt x="267" y="410"/>
                      <a:pt x="260" y="410"/>
                      <a:pt x="260" y="402"/>
                    </a:cubicBezTo>
                    <a:cubicBezTo>
                      <a:pt x="251" y="394"/>
                      <a:pt x="251" y="378"/>
                      <a:pt x="251" y="362"/>
                    </a:cubicBezTo>
                    <a:cubicBezTo>
                      <a:pt x="251" y="362"/>
                      <a:pt x="251" y="355"/>
                      <a:pt x="260" y="347"/>
                    </a:cubicBezTo>
                    <a:cubicBezTo>
                      <a:pt x="267" y="331"/>
                      <a:pt x="275" y="316"/>
                      <a:pt x="275" y="307"/>
                    </a:cubicBezTo>
                    <a:cubicBezTo>
                      <a:pt x="291" y="284"/>
                      <a:pt x="291" y="268"/>
                      <a:pt x="299" y="245"/>
                    </a:cubicBezTo>
                    <a:cubicBezTo>
                      <a:pt x="299" y="236"/>
                      <a:pt x="299" y="236"/>
                      <a:pt x="306" y="229"/>
                    </a:cubicBezTo>
                    <a:cubicBezTo>
                      <a:pt x="315" y="221"/>
                      <a:pt x="330" y="221"/>
                      <a:pt x="338" y="213"/>
                    </a:cubicBezTo>
                    <a:cubicBezTo>
                      <a:pt x="346" y="213"/>
                      <a:pt x="354" y="213"/>
                      <a:pt x="354" y="221"/>
                    </a:cubicBezTo>
                    <a:cubicBezTo>
                      <a:pt x="354" y="229"/>
                      <a:pt x="346" y="260"/>
                      <a:pt x="338" y="284"/>
                    </a:cubicBezTo>
                    <a:moveTo>
                      <a:pt x="338" y="189"/>
                    </a:moveTo>
                    <a:lnTo>
                      <a:pt x="338" y="189"/>
                    </a:lnTo>
                    <a:cubicBezTo>
                      <a:pt x="330" y="189"/>
                      <a:pt x="315" y="197"/>
                      <a:pt x="306" y="197"/>
                    </a:cubicBezTo>
                    <a:cubicBezTo>
                      <a:pt x="299" y="197"/>
                      <a:pt x="299" y="197"/>
                      <a:pt x="299" y="189"/>
                    </a:cubicBezTo>
                    <a:cubicBezTo>
                      <a:pt x="299" y="174"/>
                      <a:pt x="299" y="158"/>
                      <a:pt x="291" y="142"/>
                    </a:cubicBezTo>
                    <a:cubicBezTo>
                      <a:pt x="291" y="134"/>
                      <a:pt x="283" y="127"/>
                      <a:pt x="275" y="118"/>
                    </a:cubicBezTo>
                    <a:cubicBezTo>
                      <a:pt x="275" y="111"/>
                      <a:pt x="267" y="111"/>
                      <a:pt x="275" y="102"/>
                    </a:cubicBezTo>
                    <a:cubicBezTo>
                      <a:pt x="275" y="87"/>
                      <a:pt x="283" y="72"/>
                      <a:pt x="283" y="56"/>
                    </a:cubicBezTo>
                    <a:cubicBezTo>
                      <a:pt x="291" y="40"/>
                      <a:pt x="299" y="40"/>
                      <a:pt x="306" y="40"/>
                    </a:cubicBezTo>
                    <a:cubicBezTo>
                      <a:pt x="306" y="40"/>
                      <a:pt x="322" y="40"/>
                      <a:pt x="322" y="47"/>
                    </a:cubicBezTo>
                    <a:cubicBezTo>
                      <a:pt x="346" y="72"/>
                      <a:pt x="354" y="95"/>
                      <a:pt x="354" y="111"/>
                    </a:cubicBezTo>
                    <a:cubicBezTo>
                      <a:pt x="354" y="134"/>
                      <a:pt x="362" y="158"/>
                      <a:pt x="354" y="166"/>
                    </a:cubicBezTo>
                    <a:cubicBezTo>
                      <a:pt x="354" y="181"/>
                      <a:pt x="346" y="181"/>
                      <a:pt x="338" y="189"/>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1" name="Google Shape;501;p34"/>
              <p:cNvSpPr/>
              <p:nvPr/>
            </p:nvSpPr>
            <p:spPr>
              <a:xfrm>
                <a:off x="6355217" y="3348254"/>
                <a:ext cx="50302" cy="97675"/>
              </a:xfrm>
              <a:custGeom>
                <a:rect b="b" l="l" r="r" t="t"/>
                <a:pathLst>
                  <a:path extrusionOk="0" h="200" w="103">
                    <a:moveTo>
                      <a:pt x="16" y="194"/>
                    </a:moveTo>
                    <a:lnTo>
                      <a:pt x="16" y="194"/>
                    </a:lnTo>
                    <a:cubicBezTo>
                      <a:pt x="23" y="194"/>
                      <a:pt x="39" y="187"/>
                      <a:pt x="48" y="178"/>
                    </a:cubicBezTo>
                    <a:cubicBezTo>
                      <a:pt x="48" y="171"/>
                      <a:pt x="48" y="171"/>
                      <a:pt x="55" y="155"/>
                    </a:cubicBezTo>
                    <a:cubicBezTo>
                      <a:pt x="55" y="139"/>
                      <a:pt x="64" y="123"/>
                      <a:pt x="71" y="116"/>
                    </a:cubicBezTo>
                    <a:cubicBezTo>
                      <a:pt x="79" y="92"/>
                      <a:pt x="87" y="76"/>
                      <a:pt x="94" y="61"/>
                    </a:cubicBezTo>
                    <a:cubicBezTo>
                      <a:pt x="103" y="53"/>
                      <a:pt x="103" y="53"/>
                      <a:pt x="103" y="45"/>
                    </a:cubicBezTo>
                    <a:cubicBezTo>
                      <a:pt x="103" y="29"/>
                      <a:pt x="94" y="21"/>
                      <a:pt x="94" y="5"/>
                    </a:cubicBezTo>
                    <a:cubicBezTo>
                      <a:pt x="87" y="-2"/>
                      <a:pt x="87" y="-2"/>
                      <a:pt x="71" y="5"/>
                    </a:cubicBezTo>
                    <a:cubicBezTo>
                      <a:pt x="71" y="5"/>
                      <a:pt x="55" y="37"/>
                      <a:pt x="39" y="53"/>
                    </a:cubicBezTo>
                    <a:cubicBezTo>
                      <a:pt x="32" y="76"/>
                      <a:pt x="16" y="100"/>
                      <a:pt x="0" y="155"/>
                    </a:cubicBezTo>
                    <a:cubicBezTo>
                      <a:pt x="0" y="163"/>
                      <a:pt x="0" y="178"/>
                      <a:pt x="0" y="187"/>
                    </a:cubicBezTo>
                    <a:cubicBezTo>
                      <a:pt x="0" y="203"/>
                      <a:pt x="8" y="203"/>
                      <a:pt x="16" y="194"/>
                    </a:cubicBezTo>
                    <a:close/>
                  </a:path>
                </a:pathLst>
              </a:custGeom>
              <a:solidFill>
                <a:schemeClr val="lt1"/>
              </a:solidFill>
              <a:ln>
                <a:noFill/>
              </a:ln>
            </p:spPr>
            <p:txBody>
              <a:bodyPr anchorCtr="1" anchor="ctr" bIns="27000" lIns="90000" spcFirstLastPara="1" rIns="90000" wrap="square" tIns="27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2" name="Google Shape;502;p34"/>
              <p:cNvSpPr/>
              <p:nvPr/>
            </p:nvSpPr>
            <p:spPr>
              <a:xfrm>
                <a:off x="6409914" y="3300882"/>
                <a:ext cx="68372" cy="56651"/>
              </a:xfrm>
              <a:custGeom>
                <a:rect b="b" l="l" r="r" t="t"/>
                <a:pathLst>
                  <a:path extrusionOk="0" h="116" w="140">
                    <a:moveTo>
                      <a:pt x="22" y="111"/>
                    </a:moveTo>
                    <a:lnTo>
                      <a:pt x="22" y="111"/>
                    </a:lnTo>
                    <a:cubicBezTo>
                      <a:pt x="22" y="118"/>
                      <a:pt x="22" y="118"/>
                      <a:pt x="30" y="111"/>
                    </a:cubicBezTo>
                    <a:cubicBezTo>
                      <a:pt x="38" y="102"/>
                      <a:pt x="54" y="95"/>
                      <a:pt x="69" y="86"/>
                    </a:cubicBezTo>
                    <a:cubicBezTo>
                      <a:pt x="77" y="86"/>
                      <a:pt x="85" y="86"/>
                      <a:pt x="93" y="79"/>
                    </a:cubicBezTo>
                    <a:cubicBezTo>
                      <a:pt x="100" y="79"/>
                      <a:pt x="109" y="86"/>
                      <a:pt x="109" y="79"/>
                    </a:cubicBezTo>
                    <a:cubicBezTo>
                      <a:pt x="116" y="63"/>
                      <a:pt x="132" y="47"/>
                      <a:pt x="132" y="40"/>
                    </a:cubicBezTo>
                    <a:cubicBezTo>
                      <a:pt x="140" y="24"/>
                      <a:pt x="140" y="16"/>
                      <a:pt x="140" y="8"/>
                    </a:cubicBezTo>
                    <a:cubicBezTo>
                      <a:pt x="132" y="8"/>
                      <a:pt x="125" y="0"/>
                      <a:pt x="116" y="0"/>
                    </a:cubicBezTo>
                    <a:cubicBezTo>
                      <a:pt x="85" y="0"/>
                      <a:pt x="61" y="8"/>
                      <a:pt x="46" y="24"/>
                    </a:cubicBezTo>
                    <a:cubicBezTo>
                      <a:pt x="38" y="31"/>
                      <a:pt x="14" y="47"/>
                      <a:pt x="6" y="47"/>
                    </a:cubicBezTo>
                    <a:cubicBezTo>
                      <a:pt x="-2" y="63"/>
                      <a:pt x="-2" y="71"/>
                      <a:pt x="6" y="79"/>
                    </a:cubicBezTo>
                    <a:cubicBezTo>
                      <a:pt x="6" y="86"/>
                      <a:pt x="14" y="102"/>
                      <a:pt x="22" y="111"/>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3" name="Google Shape;503;p34"/>
              <p:cNvSpPr/>
              <p:nvPr/>
            </p:nvSpPr>
            <p:spPr>
              <a:xfrm>
                <a:off x="6476333" y="3312602"/>
                <a:ext cx="42000" cy="76674"/>
              </a:xfrm>
              <a:custGeom>
                <a:rect b="b" l="l" r="r" t="t"/>
                <a:pathLst>
                  <a:path extrusionOk="0" h="157" w="86">
                    <a:moveTo>
                      <a:pt x="83" y="71"/>
                    </a:moveTo>
                    <a:lnTo>
                      <a:pt x="83" y="71"/>
                    </a:lnTo>
                    <a:cubicBezTo>
                      <a:pt x="83" y="55"/>
                      <a:pt x="75" y="32"/>
                      <a:pt x="51" y="7"/>
                    </a:cubicBezTo>
                    <a:cubicBezTo>
                      <a:pt x="51" y="0"/>
                      <a:pt x="35" y="0"/>
                      <a:pt x="35" y="0"/>
                    </a:cubicBezTo>
                    <a:cubicBezTo>
                      <a:pt x="28" y="0"/>
                      <a:pt x="20" y="0"/>
                      <a:pt x="12" y="16"/>
                    </a:cubicBezTo>
                    <a:cubicBezTo>
                      <a:pt x="12" y="32"/>
                      <a:pt x="4" y="47"/>
                      <a:pt x="4" y="62"/>
                    </a:cubicBezTo>
                    <a:cubicBezTo>
                      <a:pt x="-4" y="71"/>
                      <a:pt x="4" y="71"/>
                      <a:pt x="4" y="78"/>
                    </a:cubicBezTo>
                    <a:cubicBezTo>
                      <a:pt x="12" y="87"/>
                      <a:pt x="20" y="94"/>
                      <a:pt x="20" y="102"/>
                    </a:cubicBezTo>
                    <a:cubicBezTo>
                      <a:pt x="28" y="118"/>
                      <a:pt x="28" y="134"/>
                      <a:pt x="28" y="149"/>
                    </a:cubicBezTo>
                    <a:cubicBezTo>
                      <a:pt x="28" y="157"/>
                      <a:pt x="28" y="157"/>
                      <a:pt x="35" y="157"/>
                    </a:cubicBezTo>
                    <a:cubicBezTo>
                      <a:pt x="44" y="157"/>
                      <a:pt x="59" y="149"/>
                      <a:pt x="67" y="149"/>
                    </a:cubicBezTo>
                    <a:cubicBezTo>
                      <a:pt x="75" y="141"/>
                      <a:pt x="83" y="141"/>
                      <a:pt x="83" y="126"/>
                    </a:cubicBezTo>
                    <a:cubicBezTo>
                      <a:pt x="91" y="118"/>
                      <a:pt x="83" y="94"/>
                      <a:pt x="83" y="71"/>
                    </a:cubicBezTo>
                    <a:close/>
                  </a:path>
                </a:pathLst>
              </a:custGeom>
              <a:solidFill>
                <a:schemeClr val="lt1"/>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4" name="Google Shape;504;p34"/>
              <p:cNvSpPr/>
              <p:nvPr/>
            </p:nvSpPr>
            <p:spPr>
              <a:xfrm>
                <a:off x="6466565" y="3397091"/>
                <a:ext cx="50302" cy="95233"/>
              </a:xfrm>
              <a:custGeom>
                <a:rect b="b" l="l" r="r" t="t"/>
                <a:pathLst>
                  <a:path extrusionOk="0" h="195" w="103">
                    <a:moveTo>
                      <a:pt x="87" y="0"/>
                    </a:moveTo>
                    <a:lnTo>
                      <a:pt x="87" y="0"/>
                    </a:lnTo>
                    <a:cubicBezTo>
                      <a:pt x="79" y="8"/>
                      <a:pt x="64" y="8"/>
                      <a:pt x="55" y="16"/>
                    </a:cubicBezTo>
                    <a:cubicBezTo>
                      <a:pt x="48" y="23"/>
                      <a:pt x="48" y="23"/>
                      <a:pt x="48" y="32"/>
                    </a:cubicBezTo>
                    <a:cubicBezTo>
                      <a:pt x="40" y="55"/>
                      <a:pt x="40" y="71"/>
                      <a:pt x="24" y="94"/>
                    </a:cubicBezTo>
                    <a:cubicBezTo>
                      <a:pt x="24" y="103"/>
                      <a:pt x="16" y="118"/>
                      <a:pt x="9" y="134"/>
                    </a:cubicBezTo>
                    <a:cubicBezTo>
                      <a:pt x="0" y="142"/>
                      <a:pt x="0" y="149"/>
                      <a:pt x="0" y="149"/>
                    </a:cubicBezTo>
                    <a:cubicBezTo>
                      <a:pt x="0" y="165"/>
                      <a:pt x="0" y="181"/>
                      <a:pt x="9" y="189"/>
                    </a:cubicBezTo>
                    <a:cubicBezTo>
                      <a:pt x="9" y="197"/>
                      <a:pt x="16" y="197"/>
                      <a:pt x="24" y="189"/>
                    </a:cubicBezTo>
                    <a:cubicBezTo>
                      <a:pt x="32" y="189"/>
                      <a:pt x="40" y="173"/>
                      <a:pt x="48" y="165"/>
                    </a:cubicBezTo>
                    <a:cubicBezTo>
                      <a:pt x="79" y="118"/>
                      <a:pt x="79" y="94"/>
                      <a:pt x="87" y="71"/>
                    </a:cubicBezTo>
                    <a:cubicBezTo>
                      <a:pt x="95" y="47"/>
                      <a:pt x="103" y="16"/>
                      <a:pt x="103" y="8"/>
                    </a:cubicBezTo>
                    <a:cubicBezTo>
                      <a:pt x="103" y="0"/>
                      <a:pt x="95" y="0"/>
                      <a:pt x="87" y="0"/>
                    </a:cubicBezTo>
                    <a:close/>
                  </a:path>
                </a:pathLst>
              </a:custGeom>
              <a:solidFill>
                <a:schemeClr val="lt1"/>
              </a:solidFill>
              <a:ln>
                <a:noFill/>
              </a:ln>
            </p:spPr>
            <p:txBody>
              <a:bodyPr anchorCtr="1" anchor="ctr" bIns="25200" lIns="90000" spcFirstLastPara="1" rIns="90000" wrap="square" tIns="252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5" name="Google Shape;505;p34"/>
              <p:cNvSpPr/>
              <p:nvPr/>
            </p:nvSpPr>
            <p:spPr>
              <a:xfrm>
                <a:off x="6394775" y="3485487"/>
                <a:ext cx="68372" cy="60558"/>
              </a:xfrm>
              <a:custGeom>
                <a:rect b="b" l="l" r="r" t="t"/>
                <a:pathLst>
                  <a:path extrusionOk="0" h="124" w="140">
                    <a:moveTo>
                      <a:pt x="116" y="0"/>
                    </a:moveTo>
                    <a:lnTo>
                      <a:pt x="116" y="0"/>
                    </a:lnTo>
                    <a:cubicBezTo>
                      <a:pt x="116" y="0"/>
                      <a:pt x="108" y="8"/>
                      <a:pt x="100" y="16"/>
                    </a:cubicBezTo>
                    <a:cubicBezTo>
                      <a:pt x="92" y="16"/>
                      <a:pt x="85" y="24"/>
                      <a:pt x="77" y="31"/>
                    </a:cubicBezTo>
                    <a:cubicBezTo>
                      <a:pt x="61" y="39"/>
                      <a:pt x="45" y="39"/>
                      <a:pt x="37" y="39"/>
                    </a:cubicBezTo>
                    <a:cubicBezTo>
                      <a:pt x="29" y="39"/>
                      <a:pt x="29" y="39"/>
                      <a:pt x="22" y="47"/>
                    </a:cubicBezTo>
                    <a:cubicBezTo>
                      <a:pt x="13" y="63"/>
                      <a:pt x="6" y="79"/>
                      <a:pt x="6" y="95"/>
                    </a:cubicBezTo>
                    <a:cubicBezTo>
                      <a:pt x="-2" y="110"/>
                      <a:pt x="-2" y="118"/>
                      <a:pt x="6" y="118"/>
                    </a:cubicBezTo>
                    <a:cubicBezTo>
                      <a:pt x="6" y="126"/>
                      <a:pt x="29" y="126"/>
                      <a:pt x="45" y="118"/>
                    </a:cubicBezTo>
                    <a:cubicBezTo>
                      <a:pt x="53" y="118"/>
                      <a:pt x="77" y="118"/>
                      <a:pt x="108" y="79"/>
                    </a:cubicBezTo>
                    <a:cubicBezTo>
                      <a:pt x="116" y="70"/>
                      <a:pt x="131" y="63"/>
                      <a:pt x="131" y="55"/>
                    </a:cubicBezTo>
                    <a:cubicBezTo>
                      <a:pt x="140" y="39"/>
                      <a:pt x="140" y="31"/>
                      <a:pt x="140" y="24"/>
                    </a:cubicBezTo>
                    <a:cubicBezTo>
                      <a:pt x="131" y="16"/>
                      <a:pt x="124" y="8"/>
                      <a:pt x="116" y="0"/>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6" name="Google Shape;506;p34"/>
              <p:cNvSpPr/>
              <p:nvPr/>
            </p:nvSpPr>
            <p:spPr>
              <a:xfrm>
                <a:off x="6351310" y="3458626"/>
                <a:ext cx="45418" cy="80581"/>
              </a:xfrm>
              <a:custGeom>
                <a:rect b="b" l="l" r="r" t="t"/>
                <a:pathLst>
                  <a:path extrusionOk="0" h="165" w="93">
                    <a:moveTo>
                      <a:pt x="87" y="79"/>
                    </a:moveTo>
                    <a:lnTo>
                      <a:pt x="87" y="79"/>
                    </a:lnTo>
                    <a:cubicBezTo>
                      <a:pt x="79" y="71"/>
                      <a:pt x="72" y="63"/>
                      <a:pt x="63" y="47"/>
                    </a:cubicBezTo>
                    <a:cubicBezTo>
                      <a:pt x="63" y="39"/>
                      <a:pt x="56" y="31"/>
                      <a:pt x="56" y="16"/>
                    </a:cubicBezTo>
                    <a:cubicBezTo>
                      <a:pt x="56" y="8"/>
                      <a:pt x="56" y="0"/>
                      <a:pt x="56" y="0"/>
                    </a:cubicBezTo>
                    <a:cubicBezTo>
                      <a:pt x="40" y="0"/>
                      <a:pt x="31" y="8"/>
                      <a:pt x="24" y="8"/>
                    </a:cubicBezTo>
                    <a:cubicBezTo>
                      <a:pt x="16" y="8"/>
                      <a:pt x="8" y="16"/>
                      <a:pt x="8" y="31"/>
                    </a:cubicBezTo>
                    <a:cubicBezTo>
                      <a:pt x="0" y="39"/>
                      <a:pt x="0" y="55"/>
                      <a:pt x="0" y="63"/>
                    </a:cubicBezTo>
                    <a:cubicBezTo>
                      <a:pt x="8" y="110"/>
                      <a:pt x="16" y="125"/>
                      <a:pt x="24" y="134"/>
                    </a:cubicBezTo>
                    <a:cubicBezTo>
                      <a:pt x="31" y="150"/>
                      <a:pt x="47" y="165"/>
                      <a:pt x="56" y="165"/>
                    </a:cubicBezTo>
                    <a:cubicBezTo>
                      <a:pt x="63" y="165"/>
                      <a:pt x="63" y="157"/>
                      <a:pt x="72" y="141"/>
                    </a:cubicBezTo>
                    <a:cubicBezTo>
                      <a:pt x="79" y="125"/>
                      <a:pt x="87" y="110"/>
                      <a:pt x="87" y="94"/>
                    </a:cubicBezTo>
                    <a:cubicBezTo>
                      <a:pt x="95" y="86"/>
                      <a:pt x="95" y="86"/>
                      <a:pt x="87" y="79"/>
                    </a:cubicBezTo>
                    <a:close/>
                  </a:path>
                </a:pathLst>
              </a:custGeom>
              <a:solidFill>
                <a:schemeClr val="lt1"/>
              </a:solidFill>
              <a:ln>
                <a:noFill/>
              </a:ln>
            </p:spPr>
            <p:txBody>
              <a:bodyPr anchorCtr="1" anchor="ctr" bIns="14400" lIns="90000" spcFirstLastPara="1" rIns="90000" wrap="square" tIns="144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7" name="Google Shape;507;p34"/>
              <p:cNvSpPr/>
              <p:nvPr/>
            </p:nvSpPr>
            <p:spPr>
              <a:xfrm>
                <a:off x="5974776" y="2162972"/>
                <a:ext cx="2018433" cy="1464141"/>
              </a:xfrm>
              <a:custGeom>
                <a:rect b="b" l="l" r="r" t="t"/>
                <a:pathLst>
                  <a:path extrusionOk="0" h="2998" w="4133">
                    <a:moveTo>
                      <a:pt x="173" y="2559"/>
                    </a:moveTo>
                    <a:lnTo>
                      <a:pt x="173" y="2559"/>
                    </a:lnTo>
                    <a:cubicBezTo>
                      <a:pt x="315" y="2306"/>
                      <a:pt x="606" y="2047"/>
                      <a:pt x="897" y="1819"/>
                    </a:cubicBezTo>
                    <a:cubicBezTo>
                      <a:pt x="1086" y="1669"/>
                      <a:pt x="1244" y="1559"/>
                      <a:pt x="1354" y="1472"/>
                    </a:cubicBezTo>
                    <a:cubicBezTo>
                      <a:pt x="1479" y="1322"/>
                      <a:pt x="1613" y="1055"/>
                      <a:pt x="1787" y="827"/>
                    </a:cubicBezTo>
                    <a:cubicBezTo>
                      <a:pt x="1850" y="732"/>
                      <a:pt x="1921" y="654"/>
                      <a:pt x="2039" y="591"/>
                    </a:cubicBezTo>
                    <a:cubicBezTo>
                      <a:pt x="2101" y="559"/>
                      <a:pt x="2558" y="292"/>
                      <a:pt x="2707" y="205"/>
                    </a:cubicBezTo>
                    <a:cubicBezTo>
                      <a:pt x="2755" y="181"/>
                      <a:pt x="2865" y="119"/>
                      <a:pt x="2889" y="103"/>
                    </a:cubicBezTo>
                    <a:lnTo>
                      <a:pt x="2889" y="103"/>
                    </a:lnTo>
                    <a:cubicBezTo>
                      <a:pt x="2889" y="103"/>
                      <a:pt x="2974" y="64"/>
                      <a:pt x="3005" y="48"/>
                    </a:cubicBezTo>
                    <a:cubicBezTo>
                      <a:pt x="3068" y="16"/>
                      <a:pt x="3123" y="0"/>
                      <a:pt x="3163" y="0"/>
                    </a:cubicBezTo>
                    <a:cubicBezTo>
                      <a:pt x="3257" y="8"/>
                      <a:pt x="3698" y="134"/>
                      <a:pt x="3769" y="126"/>
                    </a:cubicBezTo>
                    <a:cubicBezTo>
                      <a:pt x="3855" y="119"/>
                      <a:pt x="3982" y="79"/>
                      <a:pt x="4044" y="87"/>
                    </a:cubicBezTo>
                    <a:cubicBezTo>
                      <a:pt x="4107" y="95"/>
                      <a:pt x="4123" y="292"/>
                      <a:pt x="4131" y="426"/>
                    </a:cubicBezTo>
                    <a:cubicBezTo>
                      <a:pt x="4131" y="497"/>
                      <a:pt x="4139" y="591"/>
                      <a:pt x="4123" y="685"/>
                    </a:cubicBezTo>
                    <a:cubicBezTo>
                      <a:pt x="4076" y="772"/>
                      <a:pt x="3871" y="930"/>
                      <a:pt x="3769" y="1000"/>
                    </a:cubicBezTo>
                    <a:cubicBezTo>
                      <a:pt x="3761" y="709"/>
                      <a:pt x="3580" y="575"/>
                      <a:pt x="3360" y="701"/>
                    </a:cubicBezTo>
                    <a:cubicBezTo>
                      <a:pt x="3163" y="819"/>
                      <a:pt x="2998" y="1094"/>
                      <a:pt x="2950" y="1370"/>
                    </a:cubicBezTo>
                    <a:cubicBezTo>
                      <a:pt x="1275" y="2330"/>
                      <a:pt x="1275" y="2330"/>
                      <a:pt x="1275" y="2330"/>
                    </a:cubicBezTo>
                    <a:cubicBezTo>
                      <a:pt x="1228" y="2117"/>
                      <a:pt x="1062" y="2039"/>
                      <a:pt x="873" y="2149"/>
                    </a:cubicBezTo>
                    <a:cubicBezTo>
                      <a:pt x="645" y="2275"/>
                      <a:pt x="465" y="2614"/>
                      <a:pt x="456" y="2913"/>
                    </a:cubicBezTo>
                    <a:cubicBezTo>
                      <a:pt x="394" y="2952"/>
                      <a:pt x="134" y="3031"/>
                      <a:pt x="0" y="2983"/>
                    </a:cubicBezTo>
                    <a:cubicBezTo>
                      <a:pt x="0" y="2842"/>
                      <a:pt x="95" y="2700"/>
                      <a:pt x="173" y="2559"/>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08" name="Google Shape;508;p34"/>
              <p:cNvSpPr/>
              <p:nvPr/>
            </p:nvSpPr>
            <p:spPr>
              <a:xfrm>
                <a:off x="6728332" y="2528275"/>
                <a:ext cx="685671" cy="676396"/>
              </a:xfrm>
              <a:custGeom>
                <a:rect b="b" l="l" r="r" t="t"/>
                <a:pathLst>
                  <a:path extrusionOk="0" h="1385" w="1404">
                    <a:moveTo>
                      <a:pt x="0" y="787"/>
                    </a:moveTo>
                    <a:lnTo>
                      <a:pt x="0" y="787"/>
                    </a:lnTo>
                    <a:cubicBezTo>
                      <a:pt x="0" y="787"/>
                      <a:pt x="15" y="858"/>
                      <a:pt x="39" y="968"/>
                    </a:cubicBezTo>
                    <a:cubicBezTo>
                      <a:pt x="39" y="991"/>
                      <a:pt x="47" y="1023"/>
                      <a:pt x="55" y="1063"/>
                    </a:cubicBezTo>
                    <a:cubicBezTo>
                      <a:pt x="70" y="1212"/>
                      <a:pt x="78" y="1385"/>
                      <a:pt x="78" y="1385"/>
                    </a:cubicBezTo>
                    <a:cubicBezTo>
                      <a:pt x="78" y="1385"/>
                      <a:pt x="724" y="1023"/>
                      <a:pt x="968" y="874"/>
                    </a:cubicBezTo>
                    <a:cubicBezTo>
                      <a:pt x="1219" y="716"/>
                      <a:pt x="1377" y="638"/>
                      <a:pt x="1377" y="638"/>
                    </a:cubicBezTo>
                    <a:cubicBezTo>
                      <a:pt x="1377" y="638"/>
                      <a:pt x="1416" y="386"/>
                      <a:pt x="1400" y="244"/>
                    </a:cubicBezTo>
                    <a:cubicBezTo>
                      <a:pt x="1391" y="102"/>
                      <a:pt x="1353" y="0"/>
                      <a:pt x="1353" y="0"/>
                    </a:cubicBezTo>
                    <a:cubicBezTo>
                      <a:pt x="0" y="787"/>
                      <a:pt x="0" y="787"/>
                      <a:pt x="0" y="787"/>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09" name="Google Shape;509;p34"/>
              <p:cNvSpPr/>
              <p:nvPr/>
            </p:nvSpPr>
            <p:spPr>
              <a:xfrm>
                <a:off x="7412052" y="2631810"/>
                <a:ext cx="3419" cy="0"/>
              </a:xfrm>
              <a:custGeom>
                <a:rect b="b" l="l" r="r" t="t"/>
                <a:pathLst>
                  <a:path extrusionOk="0" h="120000" w="7">
                    <a:moveTo>
                      <a:pt x="7" y="0"/>
                    </a:moveTo>
                    <a:lnTo>
                      <a:pt x="7" y="0"/>
                    </a:lnTo>
                    <a:cubicBezTo>
                      <a:pt x="0" y="0"/>
                      <a:pt x="0" y="0"/>
                      <a:pt x="0" y="0"/>
                    </a:cubicBezTo>
                    <a:lnTo>
                      <a:pt x="0" y="0"/>
                    </a:lnTo>
                    <a:lnTo>
                      <a:pt x="7" y="0"/>
                    </a:lnTo>
                    <a:close/>
                  </a:path>
                </a:pathLst>
              </a:custGeom>
              <a:solidFill>
                <a:srgbClr val="4F3838"/>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10" name="Google Shape;510;p34"/>
              <p:cNvSpPr/>
              <p:nvPr/>
            </p:nvSpPr>
            <p:spPr>
              <a:xfrm>
                <a:off x="6747379" y="3001020"/>
                <a:ext cx="15139" cy="157744"/>
              </a:xfrm>
              <a:custGeom>
                <a:rect b="b" l="l" r="r" t="t"/>
                <a:pathLst>
                  <a:path extrusionOk="0" h="323" w="31">
                    <a:moveTo>
                      <a:pt x="31" y="323"/>
                    </a:moveTo>
                    <a:lnTo>
                      <a:pt x="31" y="323"/>
                    </a:lnTo>
                    <a:moveTo>
                      <a:pt x="0" y="0"/>
                    </a:moveTo>
                    <a:lnTo>
                      <a:pt x="0" y="0"/>
                    </a:lnTo>
                    <a:close/>
                  </a:path>
                </a:pathLst>
              </a:custGeom>
              <a:solidFill>
                <a:srgbClr val="4F3838"/>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11" name="Google Shape;511;p34"/>
              <p:cNvSpPr/>
              <p:nvPr/>
            </p:nvSpPr>
            <p:spPr>
              <a:xfrm>
                <a:off x="6197473" y="2482368"/>
                <a:ext cx="1617970" cy="1103233"/>
              </a:xfrm>
              <a:custGeom>
                <a:rect b="b" l="l" r="r" t="t"/>
                <a:pathLst>
                  <a:path extrusionOk="0" h="2259" w="3313">
                    <a:moveTo>
                      <a:pt x="417" y="1495"/>
                    </a:moveTo>
                    <a:lnTo>
                      <a:pt x="417" y="1495"/>
                    </a:lnTo>
                    <a:cubicBezTo>
                      <a:pt x="606" y="1385"/>
                      <a:pt x="772" y="1463"/>
                      <a:pt x="819" y="1676"/>
                    </a:cubicBezTo>
                    <a:cubicBezTo>
                      <a:pt x="2494" y="716"/>
                      <a:pt x="2494" y="716"/>
                      <a:pt x="2494" y="716"/>
                    </a:cubicBezTo>
                    <a:cubicBezTo>
                      <a:pt x="2542" y="440"/>
                      <a:pt x="2707" y="165"/>
                      <a:pt x="2904" y="47"/>
                    </a:cubicBezTo>
                    <a:cubicBezTo>
                      <a:pt x="3124" y="-79"/>
                      <a:pt x="3305" y="55"/>
                      <a:pt x="3313" y="346"/>
                    </a:cubicBezTo>
                    <a:cubicBezTo>
                      <a:pt x="3282" y="370"/>
                      <a:pt x="3250" y="393"/>
                      <a:pt x="3250" y="393"/>
                    </a:cubicBezTo>
                    <a:cubicBezTo>
                      <a:pt x="3250" y="385"/>
                      <a:pt x="3258" y="378"/>
                      <a:pt x="3258" y="370"/>
                    </a:cubicBezTo>
                    <a:cubicBezTo>
                      <a:pt x="3258" y="126"/>
                      <a:pt x="3100" y="7"/>
                      <a:pt x="2920" y="118"/>
                    </a:cubicBezTo>
                    <a:cubicBezTo>
                      <a:pt x="2731" y="228"/>
                      <a:pt x="2581" y="511"/>
                      <a:pt x="2581" y="763"/>
                    </a:cubicBezTo>
                    <a:cubicBezTo>
                      <a:pt x="2581" y="771"/>
                      <a:pt x="2581" y="771"/>
                      <a:pt x="2581" y="779"/>
                    </a:cubicBezTo>
                    <a:cubicBezTo>
                      <a:pt x="2487" y="834"/>
                      <a:pt x="2487" y="834"/>
                      <a:pt x="2487" y="834"/>
                    </a:cubicBezTo>
                    <a:cubicBezTo>
                      <a:pt x="827" y="1778"/>
                      <a:pt x="827" y="1778"/>
                      <a:pt x="827" y="1778"/>
                    </a:cubicBezTo>
                    <a:cubicBezTo>
                      <a:pt x="772" y="1818"/>
                      <a:pt x="772" y="1818"/>
                      <a:pt x="772" y="1818"/>
                    </a:cubicBezTo>
                    <a:cubicBezTo>
                      <a:pt x="772" y="1566"/>
                      <a:pt x="615" y="1448"/>
                      <a:pt x="433" y="1558"/>
                    </a:cubicBezTo>
                    <a:cubicBezTo>
                      <a:pt x="244" y="1668"/>
                      <a:pt x="95" y="1912"/>
                      <a:pt x="95" y="2164"/>
                    </a:cubicBezTo>
                    <a:cubicBezTo>
                      <a:pt x="95" y="2164"/>
                      <a:pt x="56" y="2227"/>
                      <a:pt x="0" y="2259"/>
                    </a:cubicBezTo>
                    <a:cubicBezTo>
                      <a:pt x="9" y="1960"/>
                      <a:pt x="189" y="1621"/>
                      <a:pt x="417" y="1495"/>
                    </a:cubicBezTo>
                    <a:moveTo>
                      <a:pt x="2487" y="771"/>
                    </a:moveTo>
                    <a:lnTo>
                      <a:pt x="2487" y="771"/>
                    </a:lnTo>
                    <a:moveTo>
                      <a:pt x="827" y="1723"/>
                    </a:moveTo>
                    <a:lnTo>
                      <a:pt x="827" y="1723"/>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12" name="Google Shape;512;p34"/>
              <p:cNvSpPr/>
              <p:nvPr/>
            </p:nvSpPr>
            <p:spPr>
              <a:xfrm>
                <a:off x="6724429" y="2290239"/>
                <a:ext cx="878780" cy="603336"/>
              </a:xfrm>
              <a:custGeom>
                <a:rect b="b" l="l" r="r" t="t"/>
                <a:pathLst>
                  <a:path extrusionOk="0" h="1220" w="1777">
                    <a:moveTo>
                      <a:pt x="1330" y="55"/>
                    </a:moveTo>
                    <a:lnTo>
                      <a:pt x="1330" y="55"/>
                    </a:lnTo>
                    <a:cubicBezTo>
                      <a:pt x="1455" y="-16"/>
                      <a:pt x="1588" y="-32"/>
                      <a:pt x="1699" y="87"/>
                    </a:cubicBezTo>
                    <a:cubicBezTo>
                      <a:pt x="1722" y="118"/>
                      <a:pt x="1746" y="157"/>
                      <a:pt x="1777" y="189"/>
                    </a:cubicBezTo>
                    <a:cubicBezTo>
                      <a:pt x="0" y="1220"/>
                      <a:pt x="0" y="1220"/>
                      <a:pt x="0" y="1220"/>
                    </a:cubicBezTo>
                    <a:cubicBezTo>
                      <a:pt x="0" y="1062"/>
                      <a:pt x="0" y="1062"/>
                      <a:pt x="0" y="1062"/>
                    </a:cubicBezTo>
                    <a:cubicBezTo>
                      <a:pt x="71" y="952"/>
                      <a:pt x="149" y="818"/>
                      <a:pt x="228" y="708"/>
                    </a:cubicBezTo>
                    <a:cubicBezTo>
                      <a:pt x="480" y="551"/>
                      <a:pt x="708" y="440"/>
                      <a:pt x="944" y="291"/>
                    </a:cubicBezTo>
                    <a:cubicBezTo>
                      <a:pt x="1070" y="212"/>
                      <a:pt x="1196" y="126"/>
                      <a:pt x="1330" y="55"/>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3" name="Google Shape;513;p34"/>
              <p:cNvSpPr/>
              <p:nvPr/>
            </p:nvSpPr>
            <p:spPr>
              <a:xfrm>
                <a:off x="6835774" y="2204972"/>
                <a:ext cx="818020" cy="438559"/>
              </a:xfrm>
              <a:custGeom>
                <a:rect b="b" l="l" r="r" t="t"/>
                <a:pathLst>
                  <a:path extrusionOk="0" h="898" w="1675">
                    <a:moveTo>
                      <a:pt x="173" y="662"/>
                    </a:moveTo>
                    <a:lnTo>
                      <a:pt x="173" y="662"/>
                    </a:lnTo>
                    <a:cubicBezTo>
                      <a:pt x="283" y="575"/>
                      <a:pt x="693" y="331"/>
                      <a:pt x="1023" y="142"/>
                    </a:cubicBezTo>
                    <a:cubicBezTo>
                      <a:pt x="1203" y="40"/>
                      <a:pt x="1298" y="-7"/>
                      <a:pt x="1376" y="1"/>
                    </a:cubicBezTo>
                    <a:cubicBezTo>
                      <a:pt x="1455" y="17"/>
                      <a:pt x="1486" y="48"/>
                      <a:pt x="1534" y="119"/>
                    </a:cubicBezTo>
                    <a:cubicBezTo>
                      <a:pt x="1604" y="206"/>
                      <a:pt x="1675" y="308"/>
                      <a:pt x="1675" y="308"/>
                    </a:cubicBezTo>
                    <a:cubicBezTo>
                      <a:pt x="1549" y="379"/>
                      <a:pt x="1549" y="379"/>
                      <a:pt x="1549" y="379"/>
                    </a:cubicBezTo>
                    <a:cubicBezTo>
                      <a:pt x="1518" y="347"/>
                      <a:pt x="1494" y="308"/>
                      <a:pt x="1471" y="277"/>
                    </a:cubicBezTo>
                    <a:cubicBezTo>
                      <a:pt x="1360" y="158"/>
                      <a:pt x="1227" y="174"/>
                      <a:pt x="1102" y="245"/>
                    </a:cubicBezTo>
                    <a:cubicBezTo>
                      <a:pt x="968" y="316"/>
                      <a:pt x="842" y="402"/>
                      <a:pt x="716" y="481"/>
                    </a:cubicBezTo>
                    <a:cubicBezTo>
                      <a:pt x="480" y="630"/>
                      <a:pt x="252" y="741"/>
                      <a:pt x="0" y="898"/>
                    </a:cubicBezTo>
                    <a:cubicBezTo>
                      <a:pt x="71" y="780"/>
                      <a:pt x="142" y="694"/>
                      <a:pt x="173" y="662"/>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4" name="Google Shape;514;p34"/>
              <p:cNvSpPr/>
              <p:nvPr/>
            </p:nvSpPr>
            <p:spPr>
              <a:xfrm>
                <a:off x="7183983" y="2316810"/>
                <a:ext cx="89860" cy="319396"/>
              </a:xfrm>
              <a:custGeom>
                <a:rect b="b" l="l" r="r" t="t"/>
                <a:pathLst>
                  <a:path extrusionOk="0" h="654" w="184">
                    <a:moveTo>
                      <a:pt x="3" y="654"/>
                    </a:moveTo>
                    <a:lnTo>
                      <a:pt x="3" y="654"/>
                    </a:lnTo>
                    <a:cubicBezTo>
                      <a:pt x="-5" y="433"/>
                      <a:pt x="11" y="48"/>
                      <a:pt x="11" y="48"/>
                    </a:cubicBezTo>
                    <a:cubicBezTo>
                      <a:pt x="106" y="0"/>
                      <a:pt x="106" y="0"/>
                      <a:pt x="106" y="0"/>
                    </a:cubicBezTo>
                    <a:cubicBezTo>
                      <a:pt x="184" y="567"/>
                      <a:pt x="184" y="567"/>
                      <a:pt x="184" y="567"/>
                    </a:cubicBezTo>
                    <a:cubicBezTo>
                      <a:pt x="176" y="574"/>
                      <a:pt x="26" y="645"/>
                      <a:pt x="3" y="654"/>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15" name="Google Shape;515;p34"/>
              <p:cNvSpPr/>
              <p:nvPr/>
            </p:nvSpPr>
            <p:spPr>
              <a:xfrm>
                <a:off x="6090027" y="2240139"/>
                <a:ext cx="726219" cy="609555"/>
              </a:xfrm>
              <a:custGeom>
                <a:rect b="b" l="l" r="r" t="t"/>
                <a:pathLst>
                  <a:path extrusionOk="0" h="1228" w="1463">
                    <a:moveTo>
                      <a:pt x="369" y="0"/>
                    </a:moveTo>
                    <a:lnTo>
                      <a:pt x="369" y="0"/>
                    </a:lnTo>
                    <a:cubicBezTo>
                      <a:pt x="425" y="39"/>
                      <a:pt x="535" y="118"/>
                      <a:pt x="716" y="228"/>
                    </a:cubicBezTo>
                    <a:cubicBezTo>
                      <a:pt x="1007" y="394"/>
                      <a:pt x="1463" y="614"/>
                      <a:pt x="1463" y="614"/>
                    </a:cubicBezTo>
                    <a:cubicBezTo>
                      <a:pt x="1070" y="1228"/>
                      <a:pt x="1070" y="1228"/>
                      <a:pt x="1070" y="1228"/>
                    </a:cubicBezTo>
                    <a:cubicBezTo>
                      <a:pt x="842" y="1031"/>
                      <a:pt x="157" y="622"/>
                      <a:pt x="0" y="543"/>
                    </a:cubicBezTo>
                    <a:cubicBezTo>
                      <a:pt x="47" y="448"/>
                      <a:pt x="228" y="181"/>
                      <a:pt x="369" y="0"/>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6" name="Google Shape;516;p34"/>
              <p:cNvSpPr/>
              <p:nvPr/>
            </p:nvSpPr>
            <p:spPr>
              <a:xfrm>
                <a:off x="6040217" y="2216693"/>
                <a:ext cx="584091" cy="661256"/>
              </a:xfrm>
              <a:custGeom>
                <a:rect b="b" l="l" r="r" t="t"/>
                <a:pathLst>
                  <a:path extrusionOk="0" h="1354" w="1196">
                    <a:moveTo>
                      <a:pt x="464" y="977"/>
                    </a:moveTo>
                    <a:lnTo>
                      <a:pt x="464" y="977"/>
                    </a:lnTo>
                    <a:cubicBezTo>
                      <a:pt x="71" y="748"/>
                      <a:pt x="0" y="654"/>
                      <a:pt x="0" y="654"/>
                    </a:cubicBezTo>
                    <a:cubicBezTo>
                      <a:pt x="440" y="0"/>
                      <a:pt x="440" y="0"/>
                      <a:pt x="440" y="0"/>
                    </a:cubicBezTo>
                    <a:cubicBezTo>
                      <a:pt x="440" y="0"/>
                      <a:pt x="456" y="16"/>
                      <a:pt x="495" y="48"/>
                    </a:cubicBezTo>
                    <a:cubicBezTo>
                      <a:pt x="354" y="229"/>
                      <a:pt x="173" y="496"/>
                      <a:pt x="126" y="591"/>
                    </a:cubicBezTo>
                    <a:cubicBezTo>
                      <a:pt x="283" y="670"/>
                      <a:pt x="968" y="1079"/>
                      <a:pt x="1196" y="1276"/>
                    </a:cubicBezTo>
                    <a:cubicBezTo>
                      <a:pt x="1149" y="1354"/>
                      <a:pt x="1149" y="1354"/>
                      <a:pt x="1149" y="1354"/>
                    </a:cubicBezTo>
                    <a:cubicBezTo>
                      <a:pt x="1149" y="1354"/>
                      <a:pt x="897" y="1221"/>
                      <a:pt x="464" y="977"/>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7" name="Google Shape;517;p34"/>
              <p:cNvSpPr/>
              <p:nvPr/>
            </p:nvSpPr>
            <p:spPr>
              <a:xfrm>
                <a:off x="6162799" y="2216693"/>
                <a:ext cx="653439" cy="346256"/>
              </a:xfrm>
              <a:custGeom>
                <a:rect b="b" l="l" r="r" t="t"/>
                <a:pathLst>
                  <a:path extrusionOk="0" h="709" w="1338">
                    <a:moveTo>
                      <a:pt x="1315" y="709"/>
                    </a:moveTo>
                    <a:lnTo>
                      <a:pt x="1315" y="709"/>
                    </a:lnTo>
                    <a:cubicBezTo>
                      <a:pt x="1315" y="709"/>
                      <a:pt x="795" y="654"/>
                      <a:pt x="465" y="512"/>
                    </a:cubicBezTo>
                    <a:cubicBezTo>
                      <a:pt x="80" y="339"/>
                      <a:pt x="0" y="284"/>
                      <a:pt x="0" y="284"/>
                    </a:cubicBezTo>
                    <a:cubicBezTo>
                      <a:pt x="189" y="0"/>
                      <a:pt x="189" y="0"/>
                      <a:pt x="189" y="0"/>
                    </a:cubicBezTo>
                    <a:cubicBezTo>
                      <a:pt x="189" y="0"/>
                      <a:pt x="386" y="150"/>
                      <a:pt x="654" y="307"/>
                    </a:cubicBezTo>
                    <a:cubicBezTo>
                      <a:pt x="819" y="402"/>
                      <a:pt x="1338" y="662"/>
                      <a:pt x="1338" y="662"/>
                    </a:cubicBezTo>
                    <a:lnTo>
                      <a:pt x="1315" y="709"/>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8" name="Google Shape;518;p34"/>
              <p:cNvSpPr/>
              <p:nvPr/>
            </p:nvSpPr>
            <p:spPr>
              <a:xfrm>
                <a:off x="5952799" y="2659159"/>
                <a:ext cx="302789" cy="185582"/>
              </a:xfrm>
              <a:custGeom>
                <a:rect b="b" l="l" r="r" t="t"/>
                <a:pathLst>
                  <a:path extrusionOk="0" h="380" w="620">
                    <a:moveTo>
                      <a:pt x="100" y="0"/>
                    </a:moveTo>
                    <a:lnTo>
                      <a:pt x="100" y="0"/>
                    </a:lnTo>
                    <a:cubicBezTo>
                      <a:pt x="202" y="71"/>
                      <a:pt x="407" y="212"/>
                      <a:pt x="612" y="338"/>
                    </a:cubicBezTo>
                    <a:cubicBezTo>
                      <a:pt x="628" y="354"/>
                      <a:pt x="619" y="377"/>
                      <a:pt x="596" y="377"/>
                    </a:cubicBezTo>
                    <a:cubicBezTo>
                      <a:pt x="399" y="393"/>
                      <a:pt x="211" y="331"/>
                      <a:pt x="53" y="212"/>
                    </a:cubicBezTo>
                    <a:cubicBezTo>
                      <a:pt x="-89" y="102"/>
                      <a:pt x="100" y="0"/>
                      <a:pt x="100"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19" name="Google Shape;519;p34"/>
              <p:cNvSpPr/>
              <p:nvPr/>
            </p:nvSpPr>
            <p:spPr>
              <a:xfrm>
                <a:off x="6662402" y="2865253"/>
                <a:ext cx="84976" cy="42488"/>
              </a:xfrm>
              <a:custGeom>
                <a:rect b="b" l="l" r="r" t="t"/>
                <a:pathLst>
                  <a:path extrusionOk="0" h="87" w="174">
                    <a:moveTo>
                      <a:pt x="174" y="73"/>
                    </a:moveTo>
                    <a:lnTo>
                      <a:pt x="174" y="73"/>
                    </a:lnTo>
                    <a:cubicBezTo>
                      <a:pt x="174" y="73"/>
                      <a:pt x="48" y="97"/>
                      <a:pt x="16" y="82"/>
                    </a:cubicBezTo>
                    <a:cubicBezTo>
                      <a:pt x="-7" y="66"/>
                      <a:pt x="-7" y="11"/>
                      <a:pt x="32" y="3"/>
                    </a:cubicBezTo>
                    <a:cubicBezTo>
                      <a:pt x="64" y="-5"/>
                      <a:pt x="135" y="3"/>
                      <a:pt x="135" y="3"/>
                    </a:cubicBezTo>
                    <a:lnTo>
                      <a:pt x="174" y="73"/>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20" name="Google Shape;520;p34"/>
              <p:cNvSpPr/>
              <p:nvPr/>
            </p:nvSpPr>
            <p:spPr>
              <a:xfrm>
                <a:off x="6862635" y="2920927"/>
                <a:ext cx="80581" cy="153349"/>
              </a:xfrm>
              <a:custGeom>
                <a:rect b="b" l="l" r="r" t="t"/>
                <a:pathLst>
                  <a:path extrusionOk="0" h="314" w="165">
                    <a:moveTo>
                      <a:pt x="0" y="62"/>
                    </a:moveTo>
                    <a:lnTo>
                      <a:pt x="0" y="62"/>
                    </a:lnTo>
                    <a:cubicBezTo>
                      <a:pt x="79" y="14"/>
                      <a:pt x="79" y="14"/>
                      <a:pt x="79" y="14"/>
                    </a:cubicBezTo>
                    <a:cubicBezTo>
                      <a:pt x="126" y="-9"/>
                      <a:pt x="165" y="-9"/>
                      <a:pt x="165" y="46"/>
                    </a:cubicBezTo>
                    <a:cubicBezTo>
                      <a:pt x="165" y="109"/>
                      <a:pt x="126" y="157"/>
                      <a:pt x="79" y="180"/>
                    </a:cubicBezTo>
                    <a:cubicBezTo>
                      <a:pt x="48" y="196"/>
                      <a:pt x="48" y="196"/>
                      <a:pt x="48" y="196"/>
                    </a:cubicBezTo>
                    <a:cubicBezTo>
                      <a:pt x="48" y="282"/>
                      <a:pt x="48" y="282"/>
                      <a:pt x="48" y="282"/>
                    </a:cubicBezTo>
                    <a:cubicBezTo>
                      <a:pt x="0" y="314"/>
                      <a:pt x="0" y="314"/>
                      <a:pt x="0" y="314"/>
                    </a:cubicBezTo>
                    <a:lnTo>
                      <a:pt x="0" y="62"/>
                    </a:lnTo>
                    <a:moveTo>
                      <a:pt x="71" y="141"/>
                    </a:moveTo>
                    <a:lnTo>
                      <a:pt x="71" y="141"/>
                    </a:lnTo>
                    <a:cubicBezTo>
                      <a:pt x="103" y="125"/>
                      <a:pt x="118" y="101"/>
                      <a:pt x="118" y="78"/>
                    </a:cubicBezTo>
                    <a:cubicBezTo>
                      <a:pt x="118" y="54"/>
                      <a:pt x="103" y="46"/>
                      <a:pt x="71" y="62"/>
                    </a:cubicBezTo>
                    <a:cubicBezTo>
                      <a:pt x="48" y="78"/>
                      <a:pt x="48" y="78"/>
                      <a:pt x="48" y="78"/>
                    </a:cubicBezTo>
                    <a:cubicBezTo>
                      <a:pt x="48" y="157"/>
                      <a:pt x="48" y="157"/>
                      <a:pt x="48" y="157"/>
                    </a:cubicBezTo>
                    <a:lnTo>
                      <a:pt x="71" y="141"/>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1" name="Google Shape;521;p34"/>
              <p:cNvSpPr/>
              <p:nvPr/>
            </p:nvSpPr>
            <p:spPr>
              <a:xfrm>
                <a:off x="6954937" y="2859881"/>
                <a:ext cx="96209" cy="141628"/>
              </a:xfrm>
              <a:custGeom>
                <a:rect b="b" l="l" r="r" t="t"/>
                <a:pathLst>
                  <a:path extrusionOk="0" h="290" w="197">
                    <a:moveTo>
                      <a:pt x="0" y="203"/>
                    </a:moveTo>
                    <a:lnTo>
                      <a:pt x="0" y="203"/>
                    </a:lnTo>
                    <a:cubicBezTo>
                      <a:pt x="0" y="116"/>
                      <a:pt x="39" y="53"/>
                      <a:pt x="103" y="14"/>
                    </a:cubicBezTo>
                    <a:cubicBezTo>
                      <a:pt x="158" y="-18"/>
                      <a:pt x="197" y="6"/>
                      <a:pt x="197" y="84"/>
                    </a:cubicBezTo>
                    <a:cubicBezTo>
                      <a:pt x="197" y="171"/>
                      <a:pt x="158" y="242"/>
                      <a:pt x="103" y="273"/>
                    </a:cubicBezTo>
                    <a:cubicBezTo>
                      <a:pt x="39" y="312"/>
                      <a:pt x="0" y="282"/>
                      <a:pt x="0" y="203"/>
                    </a:cubicBezTo>
                    <a:moveTo>
                      <a:pt x="149" y="116"/>
                    </a:moveTo>
                    <a:lnTo>
                      <a:pt x="149" y="116"/>
                    </a:lnTo>
                    <a:cubicBezTo>
                      <a:pt x="149" y="69"/>
                      <a:pt x="126" y="45"/>
                      <a:pt x="103" y="61"/>
                    </a:cubicBezTo>
                    <a:cubicBezTo>
                      <a:pt x="71" y="84"/>
                      <a:pt x="55" y="124"/>
                      <a:pt x="55" y="171"/>
                    </a:cubicBezTo>
                    <a:cubicBezTo>
                      <a:pt x="55" y="226"/>
                      <a:pt x="71" y="242"/>
                      <a:pt x="103" y="226"/>
                    </a:cubicBezTo>
                    <a:cubicBezTo>
                      <a:pt x="126" y="210"/>
                      <a:pt x="149" y="171"/>
                      <a:pt x="149" y="116"/>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2" name="Google Shape;522;p34"/>
              <p:cNvSpPr/>
              <p:nvPr/>
            </p:nvSpPr>
            <p:spPr>
              <a:xfrm>
                <a:off x="7070192" y="2816415"/>
                <a:ext cx="69349" cy="138698"/>
              </a:xfrm>
              <a:custGeom>
                <a:rect b="b" l="l" r="r" t="t"/>
                <a:pathLst>
                  <a:path extrusionOk="0" h="284" w="142">
                    <a:moveTo>
                      <a:pt x="0" y="32"/>
                    </a:moveTo>
                    <a:lnTo>
                      <a:pt x="55" y="0"/>
                    </a:lnTo>
                    <a:lnTo>
                      <a:pt x="55" y="205"/>
                    </a:lnTo>
                    <a:lnTo>
                      <a:pt x="142" y="158"/>
                    </a:lnTo>
                    <a:lnTo>
                      <a:pt x="142" y="205"/>
                    </a:lnTo>
                    <a:lnTo>
                      <a:pt x="0" y="284"/>
                    </a:lnTo>
                    <a:lnTo>
                      <a:pt x="0" y="32"/>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3" name="Google Shape;523;p34"/>
              <p:cNvSpPr/>
              <p:nvPr/>
            </p:nvSpPr>
            <p:spPr>
              <a:xfrm>
                <a:off x="7154681" y="2766601"/>
                <a:ext cx="26860" cy="138698"/>
              </a:xfrm>
              <a:custGeom>
                <a:rect b="b" l="l" r="r" t="t"/>
                <a:pathLst>
                  <a:path extrusionOk="0" h="284" w="55">
                    <a:moveTo>
                      <a:pt x="0" y="31"/>
                    </a:moveTo>
                    <a:lnTo>
                      <a:pt x="55" y="0"/>
                    </a:lnTo>
                    <a:lnTo>
                      <a:pt x="55" y="252"/>
                    </a:lnTo>
                    <a:lnTo>
                      <a:pt x="0" y="284"/>
                    </a:lnTo>
                    <a:lnTo>
                      <a:pt x="0" y="31"/>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4" name="Google Shape;524;p34"/>
              <p:cNvSpPr/>
              <p:nvPr/>
            </p:nvSpPr>
            <p:spPr>
              <a:xfrm>
                <a:off x="7201076" y="2718741"/>
                <a:ext cx="84488" cy="139675"/>
              </a:xfrm>
              <a:custGeom>
                <a:rect b="b" l="l" r="r" t="t"/>
                <a:pathLst>
                  <a:path extrusionOk="0" h="286" w="173">
                    <a:moveTo>
                      <a:pt x="0" y="200"/>
                    </a:moveTo>
                    <a:lnTo>
                      <a:pt x="0" y="200"/>
                    </a:lnTo>
                    <a:cubicBezTo>
                      <a:pt x="0" y="122"/>
                      <a:pt x="47" y="43"/>
                      <a:pt x="102" y="11"/>
                    </a:cubicBezTo>
                    <a:cubicBezTo>
                      <a:pt x="134" y="-4"/>
                      <a:pt x="149" y="-4"/>
                      <a:pt x="165" y="11"/>
                    </a:cubicBezTo>
                    <a:cubicBezTo>
                      <a:pt x="141" y="59"/>
                      <a:pt x="141" y="59"/>
                      <a:pt x="141" y="59"/>
                    </a:cubicBezTo>
                    <a:cubicBezTo>
                      <a:pt x="134" y="51"/>
                      <a:pt x="118" y="51"/>
                      <a:pt x="102" y="59"/>
                    </a:cubicBezTo>
                    <a:cubicBezTo>
                      <a:pt x="71" y="82"/>
                      <a:pt x="47" y="122"/>
                      <a:pt x="47" y="177"/>
                    </a:cubicBezTo>
                    <a:cubicBezTo>
                      <a:pt x="47" y="224"/>
                      <a:pt x="71" y="240"/>
                      <a:pt x="102" y="224"/>
                    </a:cubicBezTo>
                    <a:cubicBezTo>
                      <a:pt x="118" y="216"/>
                      <a:pt x="134" y="193"/>
                      <a:pt x="141" y="177"/>
                    </a:cubicBezTo>
                    <a:cubicBezTo>
                      <a:pt x="173" y="200"/>
                      <a:pt x="173" y="200"/>
                      <a:pt x="173" y="200"/>
                    </a:cubicBezTo>
                    <a:cubicBezTo>
                      <a:pt x="149" y="232"/>
                      <a:pt x="126" y="255"/>
                      <a:pt x="102" y="271"/>
                    </a:cubicBezTo>
                    <a:cubicBezTo>
                      <a:pt x="47" y="303"/>
                      <a:pt x="0" y="287"/>
                      <a:pt x="0" y="200"/>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5" name="Google Shape;525;p34"/>
              <p:cNvSpPr/>
              <p:nvPr/>
            </p:nvSpPr>
            <p:spPr>
              <a:xfrm>
                <a:off x="7301192" y="2659159"/>
                <a:ext cx="68860" cy="161651"/>
              </a:xfrm>
              <a:custGeom>
                <a:rect b="b" l="l" r="r" t="t"/>
                <a:pathLst>
                  <a:path extrusionOk="0" h="331" w="141">
                    <a:moveTo>
                      <a:pt x="0" y="78"/>
                    </a:moveTo>
                    <a:lnTo>
                      <a:pt x="133" y="0"/>
                    </a:lnTo>
                    <a:lnTo>
                      <a:pt x="133" y="47"/>
                    </a:lnTo>
                    <a:lnTo>
                      <a:pt x="46" y="102"/>
                    </a:lnTo>
                    <a:lnTo>
                      <a:pt x="46" y="149"/>
                    </a:lnTo>
                    <a:lnTo>
                      <a:pt x="125" y="110"/>
                    </a:lnTo>
                    <a:lnTo>
                      <a:pt x="125" y="157"/>
                    </a:lnTo>
                    <a:lnTo>
                      <a:pt x="46" y="197"/>
                    </a:lnTo>
                    <a:lnTo>
                      <a:pt x="46" y="260"/>
                    </a:lnTo>
                    <a:lnTo>
                      <a:pt x="141" y="204"/>
                    </a:lnTo>
                    <a:lnTo>
                      <a:pt x="141" y="251"/>
                    </a:lnTo>
                    <a:lnTo>
                      <a:pt x="0" y="331"/>
                    </a:lnTo>
                    <a:lnTo>
                      <a:pt x="0" y="78"/>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6" name="Google Shape;526;p34"/>
              <p:cNvSpPr/>
              <p:nvPr/>
            </p:nvSpPr>
            <p:spPr>
              <a:xfrm>
                <a:off x="6712705" y="2797369"/>
                <a:ext cx="180697" cy="172884"/>
              </a:xfrm>
              <a:custGeom>
                <a:rect b="b" l="l" r="r" t="t"/>
                <a:pathLst>
                  <a:path extrusionOk="0" h="354" w="370">
                    <a:moveTo>
                      <a:pt x="236" y="181"/>
                    </a:moveTo>
                    <a:lnTo>
                      <a:pt x="236" y="181"/>
                    </a:lnTo>
                    <a:cubicBezTo>
                      <a:pt x="166" y="110"/>
                      <a:pt x="47" y="39"/>
                      <a:pt x="0" y="23"/>
                    </a:cubicBezTo>
                    <a:cubicBezTo>
                      <a:pt x="0" y="16"/>
                      <a:pt x="8" y="16"/>
                      <a:pt x="8" y="16"/>
                    </a:cubicBezTo>
                    <a:cubicBezTo>
                      <a:pt x="47" y="-16"/>
                      <a:pt x="71" y="8"/>
                      <a:pt x="102" y="23"/>
                    </a:cubicBezTo>
                    <a:cubicBezTo>
                      <a:pt x="182" y="63"/>
                      <a:pt x="299" y="126"/>
                      <a:pt x="346" y="221"/>
                    </a:cubicBezTo>
                    <a:cubicBezTo>
                      <a:pt x="386" y="299"/>
                      <a:pt x="378" y="346"/>
                      <a:pt x="315" y="354"/>
                    </a:cubicBezTo>
                    <a:cubicBezTo>
                      <a:pt x="330" y="307"/>
                      <a:pt x="299" y="236"/>
                      <a:pt x="236" y="181"/>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27" name="Google Shape;527;p34"/>
              <p:cNvSpPr/>
              <p:nvPr/>
            </p:nvSpPr>
            <p:spPr>
              <a:xfrm>
                <a:off x="6691705" y="2808601"/>
                <a:ext cx="176302" cy="162628"/>
              </a:xfrm>
              <a:custGeom>
                <a:rect b="b" l="l" r="r" t="t"/>
                <a:pathLst>
                  <a:path extrusionOk="0" h="333" w="361">
                    <a:moveTo>
                      <a:pt x="138" y="276"/>
                    </a:moveTo>
                    <a:lnTo>
                      <a:pt x="138" y="276"/>
                    </a:lnTo>
                    <a:cubicBezTo>
                      <a:pt x="20" y="221"/>
                      <a:pt x="-12" y="142"/>
                      <a:pt x="4" y="71"/>
                    </a:cubicBezTo>
                    <a:cubicBezTo>
                      <a:pt x="11" y="48"/>
                      <a:pt x="27" y="16"/>
                      <a:pt x="43" y="0"/>
                    </a:cubicBezTo>
                    <a:cubicBezTo>
                      <a:pt x="90" y="16"/>
                      <a:pt x="209" y="87"/>
                      <a:pt x="279" y="158"/>
                    </a:cubicBezTo>
                    <a:cubicBezTo>
                      <a:pt x="342" y="213"/>
                      <a:pt x="373" y="284"/>
                      <a:pt x="358" y="331"/>
                    </a:cubicBezTo>
                    <a:cubicBezTo>
                      <a:pt x="311" y="339"/>
                      <a:pt x="240" y="323"/>
                      <a:pt x="138" y="276"/>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8" name="Google Shape;528;p34"/>
              <p:cNvSpPr/>
              <p:nvPr/>
            </p:nvSpPr>
            <p:spPr>
              <a:xfrm>
                <a:off x="7231355" y="2609345"/>
                <a:ext cx="11721" cy="11233"/>
              </a:xfrm>
              <a:custGeom>
                <a:rect b="b" l="l" r="r" t="t"/>
                <a:pathLst>
                  <a:path extrusionOk="0" h="23" w="24">
                    <a:moveTo>
                      <a:pt x="24" y="0"/>
                    </a:moveTo>
                    <a:lnTo>
                      <a:pt x="24" y="0"/>
                    </a:lnTo>
                    <a:cubicBezTo>
                      <a:pt x="16" y="0"/>
                      <a:pt x="9" y="7"/>
                      <a:pt x="0" y="7"/>
                    </a:cubicBezTo>
                    <a:cubicBezTo>
                      <a:pt x="0" y="16"/>
                      <a:pt x="0" y="16"/>
                      <a:pt x="0" y="23"/>
                    </a:cubicBezTo>
                    <a:cubicBezTo>
                      <a:pt x="24" y="7"/>
                      <a:pt x="24" y="7"/>
                      <a:pt x="24" y="7"/>
                    </a:cubicBezTo>
                    <a:lnTo>
                      <a:pt x="24" y="0"/>
                    </a:lnTo>
                    <a:close/>
                  </a:path>
                </a:pathLst>
              </a:custGeom>
              <a:solidFill>
                <a:srgbClr val="3C2828"/>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29" name="Google Shape;529;p34"/>
              <p:cNvSpPr/>
              <p:nvPr/>
            </p:nvSpPr>
            <p:spPr>
              <a:xfrm>
                <a:off x="7208890" y="2340252"/>
                <a:ext cx="34186" cy="272512"/>
              </a:xfrm>
              <a:custGeom>
                <a:rect b="b" l="l" r="r" t="t"/>
                <a:pathLst>
                  <a:path extrusionOk="0" h="558" w="70">
                    <a:moveTo>
                      <a:pt x="23" y="0"/>
                    </a:moveTo>
                    <a:lnTo>
                      <a:pt x="23" y="0"/>
                    </a:lnTo>
                    <a:cubicBezTo>
                      <a:pt x="23" y="0"/>
                      <a:pt x="7" y="7"/>
                      <a:pt x="0" y="15"/>
                    </a:cubicBezTo>
                    <a:cubicBezTo>
                      <a:pt x="0" y="54"/>
                      <a:pt x="7" y="118"/>
                      <a:pt x="7" y="180"/>
                    </a:cubicBezTo>
                    <a:cubicBezTo>
                      <a:pt x="16" y="228"/>
                      <a:pt x="31" y="401"/>
                      <a:pt x="46" y="558"/>
                    </a:cubicBezTo>
                    <a:cubicBezTo>
                      <a:pt x="55" y="558"/>
                      <a:pt x="62" y="551"/>
                      <a:pt x="70" y="551"/>
                    </a:cubicBezTo>
                    <a:cubicBezTo>
                      <a:pt x="55" y="346"/>
                      <a:pt x="23" y="0"/>
                      <a:pt x="23" y="0"/>
                    </a:cubicBezTo>
                    <a:close/>
                  </a:path>
                </a:pathLst>
              </a:custGeom>
              <a:solidFill>
                <a:srgbClr val="3C2828"/>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30" name="Google Shape;530;p34"/>
              <p:cNvSpPr/>
              <p:nvPr/>
            </p:nvSpPr>
            <p:spPr>
              <a:xfrm>
                <a:off x="7899935" y="2247949"/>
                <a:ext cx="88395" cy="120628"/>
              </a:xfrm>
              <a:custGeom>
                <a:rect b="b" l="l" r="r" t="t"/>
                <a:pathLst>
                  <a:path extrusionOk="0" h="247" w="181">
                    <a:moveTo>
                      <a:pt x="157" y="0"/>
                    </a:moveTo>
                    <a:lnTo>
                      <a:pt x="157" y="0"/>
                    </a:lnTo>
                    <a:cubicBezTo>
                      <a:pt x="157" y="0"/>
                      <a:pt x="71" y="86"/>
                      <a:pt x="24" y="125"/>
                    </a:cubicBezTo>
                    <a:cubicBezTo>
                      <a:pt x="-8" y="157"/>
                      <a:pt x="0" y="181"/>
                      <a:pt x="0" y="228"/>
                    </a:cubicBezTo>
                    <a:cubicBezTo>
                      <a:pt x="8" y="267"/>
                      <a:pt x="79" y="236"/>
                      <a:pt x="111" y="212"/>
                    </a:cubicBezTo>
                    <a:cubicBezTo>
                      <a:pt x="157" y="189"/>
                      <a:pt x="181" y="157"/>
                      <a:pt x="181" y="157"/>
                    </a:cubicBezTo>
                    <a:cubicBezTo>
                      <a:pt x="181" y="157"/>
                      <a:pt x="181" y="86"/>
                      <a:pt x="157" y="0"/>
                    </a:cubicBezTo>
                    <a:close/>
                  </a:path>
                </a:pathLst>
              </a:custGeom>
              <a:solidFill>
                <a:schemeClr val="accent5"/>
              </a:solidFill>
              <a:ln>
                <a:noFill/>
              </a:ln>
            </p:spPr>
            <p:txBody>
              <a:bodyPr anchorCtr="1" anchor="ctr" bIns="43900" lIns="90000" spcFirstLastPara="1" rIns="90000" wrap="square" tIns="439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1" name="Google Shape;531;p34"/>
              <p:cNvSpPr/>
              <p:nvPr/>
            </p:nvSpPr>
            <p:spPr>
              <a:xfrm>
                <a:off x="7043332" y="1855786"/>
                <a:ext cx="683718" cy="338442"/>
              </a:xfrm>
              <a:custGeom>
                <a:rect b="b" l="l" r="r" t="t"/>
                <a:pathLst>
                  <a:path extrusionOk="0" h="693" w="1400">
                    <a:moveTo>
                      <a:pt x="339" y="71"/>
                    </a:moveTo>
                    <a:lnTo>
                      <a:pt x="339" y="71"/>
                    </a:lnTo>
                    <a:cubicBezTo>
                      <a:pt x="339" y="71"/>
                      <a:pt x="701" y="267"/>
                      <a:pt x="935" y="425"/>
                    </a:cubicBezTo>
                    <a:cubicBezTo>
                      <a:pt x="1101" y="527"/>
                      <a:pt x="1400" y="693"/>
                      <a:pt x="1400" y="693"/>
                    </a:cubicBezTo>
                    <a:cubicBezTo>
                      <a:pt x="1400" y="693"/>
                      <a:pt x="1140" y="614"/>
                      <a:pt x="1030" y="598"/>
                    </a:cubicBezTo>
                    <a:cubicBezTo>
                      <a:pt x="935" y="527"/>
                      <a:pt x="0" y="0"/>
                      <a:pt x="0" y="0"/>
                    </a:cubicBezTo>
                    <a:cubicBezTo>
                      <a:pt x="0" y="0"/>
                      <a:pt x="220" y="47"/>
                      <a:pt x="339" y="71"/>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2" name="Google Shape;532;p34"/>
              <p:cNvSpPr/>
              <p:nvPr/>
            </p:nvSpPr>
            <p:spPr>
              <a:xfrm>
                <a:off x="7129285" y="2663555"/>
                <a:ext cx="84000" cy="61535"/>
              </a:xfrm>
              <a:custGeom>
                <a:rect b="b" l="l" r="r" t="t"/>
                <a:pathLst>
                  <a:path extrusionOk="0" h="126" w="172">
                    <a:moveTo>
                      <a:pt x="92" y="14"/>
                    </a:moveTo>
                    <a:lnTo>
                      <a:pt x="92" y="14"/>
                    </a:lnTo>
                    <a:cubicBezTo>
                      <a:pt x="138" y="-1"/>
                      <a:pt x="163" y="-9"/>
                      <a:pt x="170" y="14"/>
                    </a:cubicBezTo>
                    <a:cubicBezTo>
                      <a:pt x="186" y="53"/>
                      <a:pt x="131" y="78"/>
                      <a:pt x="115" y="85"/>
                    </a:cubicBezTo>
                    <a:cubicBezTo>
                      <a:pt x="76" y="109"/>
                      <a:pt x="21" y="148"/>
                      <a:pt x="5" y="109"/>
                    </a:cubicBezTo>
                    <a:cubicBezTo>
                      <a:pt x="-19" y="62"/>
                      <a:pt x="60" y="30"/>
                      <a:pt x="92" y="14"/>
                    </a:cubicBezTo>
                    <a:close/>
                  </a:path>
                </a:pathLst>
              </a:custGeom>
              <a:solidFill>
                <a:schemeClr val="accent1"/>
              </a:solidFill>
              <a:ln>
                <a:noFill/>
              </a:ln>
            </p:spPr>
            <p:txBody>
              <a:bodyPr anchorCtr="1" anchor="ctr" bIns="350" lIns="90000" spcFirstLastPara="1" rIns="90000" wrap="square" tIns="3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3" name="Google Shape;533;p34"/>
              <p:cNvSpPr/>
              <p:nvPr/>
            </p:nvSpPr>
            <p:spPr>
              <a:xfrm>
                <a:off x="7580052" y="2393973"/>
                <a:ext cx="85953" cy="60558"/>
              </a:xfrm>
              <a:custGeom>
                <a:rect b="b" l="l" r="r" t="t"/>
                <a:pathLst>
                  <a:path extrusionOk="0" h="124" w="176">
                    <a:moveTo>
                      <a:pt x="96" y="15"/>
                    </a:moveTo>
                    <a:lnTo>
                      <a:pt x="96" y="15"/>
                    </a:lnTo>
                    <a:cubicBezTo>
                      <a:pt x="135" y="-1"/>
                      <a:pt x="167" y="-8"/>
                      <a:pt x="175" y="15"/>
                    </a:cubicBezTo>
                    <a:cubicBezTo>
                      <a:pt x="183" y="55"/>
                      <a:pt x="135" y="79"/>
                      <a:pt x="120" y="86"/>
                    </a:cubicBezTo>
                    <a:cubicBezTo>
                      <a:pt x="73" y="110"/>
                      <a:pt x="25" y="149"/>
                      <a:pt x="2" y="102"/>
                    </a:cubicBezTo>
                    <a:cubicBezTo>
                      <a:pt x="-14" y="63"/>
                      <a:pt x="64" y="24"/>
                      <a:pt x="96" y="15"/>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4" name="Google Shape;534;p34"/>
              <p:cNvSpPr/>
              <p:nvPr/>
            </p:nvSpPr>
            <p:spPr>
              <a:xfrm>
                <a:off x="6814774" y="1856274"/>
                <a:ext cx="209022" cy="110861"/>
              </a:xfrm>
              <a:custGeom>
                <a:rect b="b" l="l" r="r" t="t"/>
                <a:pathLst>
                  <a:path extrusionOk="0" h="227" w="428">
                    <a:moveTo>
                      <a:pt x="3" y="54"/>
                    </a:moveTo>
                    <a:lnTo>
                      <a:pt x="3" y="54"/>
                    </a:lnTo>
                    <a:cubicBezTo>
                      <a:pt x="3" y="38"/>
                      <a:pt x="35" y="15"/>
                      <a:pt x="43" y="15"/>
                    </a:cubicBezTo>
                    <a:cubicBezTo>
                      <a:pt x="114" y="-17"/>
                      <a:pt x="185" y="6"/>
                      <a:pt x="240" y="46"/>
                    </a:cubicBezTo>
                    <a:cubicBezTo>
                      <a:pt x="295" y="77"/>
                      <a:pt x="365" y="125"/>
                      <a:pt x="413" y="180"/>
                    </a:cubicBezTo>
                    <a:cubicBezTo>
                      <a:pt x="429" y="204"/>
                      <a:pt x="445" y="227"/>
                      <a:pt x="390" y="227"/>
                    </a:cubicBezTo>
                    <a:cubicBezTo>
                      <a:pt x="334" y="227"/>
                      <a:pt x="75" y="141"/>
                      <a:pt x="27" y="109"/>
                    </a:cubicBezTo>
                    <a:cubicBezTo>
                      <a:pt x="3" y="93"/>
                      <a:pt x="-4" y="70"/>
                      <a:pt x="3" y="54"/>
                    </a:cubicBezTo>
                    <a:close/>
                  </a:path>
                </a:pathLst>
              </a:custGeom>
              <a:solidFill>
                <a:schemeClr val="accent1"/>
              </a:solidFill>
              <a:ln>
                <a:noFill/>
              </a:ln>
            </p:spPr>
            <p:txBody>
              <a:bodyPr anchorCtr="1" anchor="ctr" bIns="36700" lIns="90000" spcFirstLastPara="1" rIns="90000" wrap="square" tIns="367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5" name="Google Shape;535;p34"/>
              <p:cNvSpPr/>
              <p:nvPr/>
            </p:nvSpPr>
            <p:spPr>
              <a:xfrm>
                <a:off x="5386288" y="3016648"/>
                <a:ext cx="92302" cy="199744"/>
              </a:xfrm>
              <a:custGeom>
                <a:rect b="b" l="l" r="r" t="t"/>
                <a:pathLst>
                  <a:path extrusionOk="0" h="409" w="189">
                    <a:moveTo>
                      <a:pt x="88" y="0"/>
                    </a:moveTo>
                    <a:lnTo>
                      <a:pt x="88" y="0"/>
                    </a:lnTo>
                    <a:cubicBezTo>
                      <a:pt x="88" y="0"/>
                      <a:pt x="95" y="63"/>
                      <a:pt x="166" y="141"/>
                    </a:cubicBezTo>
                    <a:cubicBezTo>
                      <a:pt x="229" y="212"/>
                      <a:pt x="143" y="409"/>
                      <a:pt x="143" y="409"/>
                    </a:cubicBezTo>
                    <a:cubicBezTo>
                      <a:pt x="143" y="409"/>
                      <a:pt x="-15" y="244"/>
                      <a:pt x="1" y="165"/>
                    </a:cubicBezTo>
                    <a:cubicBezTo>
                      <a:pt x="24" y="47"/>
                      <a:pt x="88" y="0"/>
                      <a:pt x="88" y="0"/>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6" name="Google Shape;536;p34"/>
              <p:cNvSpPr/>
              <p:nvPr/>
            </p:nvSpPr>
            <p:spPr>
              <a:xfrm>
                <a:off x="5372125" y="3170486"/>
                <a:ext cx="871740" cy="468838"/>
              </a:xfrm>
              <a:custGeom>
                <a:rect b="b" l="l" r="r" t="t"/>
                <a:pathLst>
                  <a:path extrusionOk="0" h="960" w="1785">
                    <a:moveTo>
                      <a:pt x="1785" y="731"/>
                    </a:moveTo>
                    <a:lnTo>
                      <a:pt x="1785" y="731"/>
                    </a:lnTo>
                    <a:cubicBezTo>
                      <a:pt x="1777" y="810"/>
                      <a:pt x="1777" y="810"/>
                      <a:pt x="1777" y="810"/>
                    </a:cubicBezTo>
                    <a:cubicBezTo>
                      <a:pt x="1777" y="810"/>
                      <a:pt x="1517" y="975"/>
                      <a:pt x="1195" y="959"/>
                    </a:cubicBezTo>
                    <a:cubicBezTo>
                      <a:pt x="840" y="936"/>
                      <a:pt x="313" y="715"/>
                      <a:pt x="124" y="448"/>
                    </a:cubicBezTo>
                    <a:cubicBezTo>
                      <a:pt x="-56" y="189"/>
                      <a:pt x="14" y="0"/>
                      <a:pt x="14" y="0"/>
                    </a:cubicBezTo>
                    <a:cubicBezTo>
                      <a:pt x="14" y="0"/>
                      <a:pt x="-49" y="180"/>
                      <a:pt x="124" y="362"/>
                    </a:cubicBezTo>
                    <a:cubicBezTo>
                      <a:pt x="305" y="542"/>
                      <a:pt x="612" y="731"/>
                      <a:pt x="1038" y="834"/>
                    </a:cubicBezTo>
                    <a:cubicBezTo>
                      <a:pt x="1415" y="928"/>
                      <a:pt x="1785" y="731"/>
                      <a:pt x="1785" y="731"/>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7" name="Google Shape;537;p34"/>
              <p:cNvSpPr/>
              <p:nvPr/>
            </p:nvSpPr>
            <p:spPr>
              <a:xfrm>
                <a:off x="5867334" y="3370230"/>
                <a:ext cx="295464" cy="112814"/>
              </a:xfrm>
              <a:custGeom>
                <a:rect b="b" l="l" r="r" t="t"/>
                <a:pathLst>
                  <a:path extrusionOk="0" h="231" w="605">
                    <a:moveTo>
                      <a:pt x="605" y="149"/>
                    </a:moveTo>
                    <a:lnTo>
                      <a:pt x="605" y="149"/>
                    </a:lnTo>
                    <a:cubicBezTo>
                      <a:pt x="605" y="149"/>
                      <a:pt x="543" y="0"/>
                      <a:pt x="480" y="8"/>
                    </a:cubicBezTo>
                    <a:cubicBezTo>
                      <a:pt x="322" y="23"/>
                      <a:pt x="188" y="8"/>
                      <a:pt x="86" y="0"/>
                    </a:cubicBezTo>
                    <a:cubicBezTo>
                      <a:pt x="47" y="-8"/>
                      <a:pt x="-32" y="158"/>
                      <a:pt x="15" y="173"/>
                    </a:cubicBezTo>
                    <a:cubicBezTo>
                      <a:pt x="39" y="181"/>
                      <a:pt x="172" y="244"/>
                      <a:pt x="354" y="228"/>
                    </a:cubicBezTo>
                    <a:cubicBezTo>
                      <a:pt x="472" y="220"/>
                      <a:pt x="605" y="149"/>
                      <a:pt x="605" y="149"/>
                    </a:cubicBezTo>
                    <a:close/>
                  </a:path>
                </a:pathLst>
              </a:custGeom>
              <a:solidFill>
                <a:schemeClr val="lt1"/>
              </a:solidFill>
              <a:ln>
                <a:noFill/>
              </a:ln>
            </p:spPr>
            <p:txBody>
              <a:bodyPr anchorCtr="1" anchor="ctr" bIns="38150" lIns="90000" spcFirstLastPara="1" rIns="90000" wrap="square" tIns="381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8" name="Google Shape;538;p34"/>
              <p:cNvSpPr/>
              <p:nvPr/>
            </p:nvSpPr>
            <p:spPr>
              <a:xfrm>
                <a:off x="5494218" y="3139230"/>
                <a:ext cx="384836" cy="289117"/>
              </a:xfrm>
              <a:custGeom>
                <a:rect b="b" l="l" r="r" t="t"/>
                <a:pathLst>
                  <a:path extrusionOk="0" h="592" w="788">
                    <a:moveTo>
                      <a:pt x="788" y="417"/>
                    </a:moveTo>
                    <a:lnTo>
                      <a:pt x="788" y="417"/>
                    </a:lnTo>
                    <a:cubicBezTo>
                      <a:pt x="788" y="417"/>
                      <a:pt x="590" y="362"/>
                      <a:pt x="331" y="213"/>
                    </a:cubicBezTo>
                    <a:cubicBezTo>
                      <a:pt x="197" y="134"/>
                      <a:pt x="55" y="0"/>
                      <a:pt x="55" y="0"/>
                    </a:cubicBezTo>
                    <a:cubicBezTo>
                      <a:pt x="55" y="0"/>
                      <a:pt x="-78" y="198"/>
                      <a:pt x="71" y="347"/>
                    </a:cubicBezTo>
                    <a:cubicBezTo>
                      <a:pt x="229" y="489"/>
                      <a:pt x="410" y="575"/>
                      <a:pt x="544" y="591"/>
                    </a:cubicBezTo>
                    <a:cubicBezTo>
                      <a:pt x="677" y="606"/>
                      <a:pt x="788" y="417"/>
                      <a:pt x="788" y="417"/>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39" name="Google Shape;539;p34"/>
              <p:cNvSpPr/>
              <p:nvPr/>
            </p:nvSpPr>
            <p:spPr>
              <a:xfrm>
                <a:off x="5505939" y="3147044"/>
                <a:ext cx="368719" cy="219279"/>
              </a:xfrm>
              <a:custGeom>
                <a:rect b="b" l="l" r="r" t="t"/>
                <a:pathLst>
                  <a:path extrusionOk="0" h="449" w="755">
                    <a:moveTo>
                      <a:pt x="307" y="284"/>
                    </a:moveTo>
                    <a:lnTo>
                      <a:pt x="307" y="284"/>
                    </a:lnTo>
                    <a:cubicBezTo>
                      <a:pt x="205" y="221"/>
                      <a:pt x="78" y="134"/>
                      <a:pt x="0" y="40"/>
                    </a:cubicBezTo>
                    <a:cubicBezTo>
                      <a:pt x="8" y="24"/>
                      <a:pt x="16" y="8"/>
                      <a:pt x="16" y="0"/>
                    </a:cubicBezTo>
                    <a:cubicBezTo>
                      <a:pt x="118" y="102"/>
                      <a:pt x="205" y="182"/>
                      <a:pt x="331" y="252"/>
                    </a:cubicBezTo>
                    <a:cubicBezTo>
                      <a:pt x="456" y="315"/>
                      <a:pt x="590" y="378"/>
                      <a:pt x="755" y="417"/>
                    </a:cubicBezTo>
                    <a:cubicBezTo>
                      <a:pt x="748" y="426"/>
                      <a:pt x="739" y="441"/>
                      <a:pt x="732" y="449"/>
                    </a:cubicBezTo>
                    <a:cubicBezTo>
                      <a:pt x="582" y="410"/>
                      <a:pt x="440" y="355"/>
                      <a:pt x="307" y="284"/>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0" name="Google Shape;540;p34"/>
              <p:cNvSpPr/>
              <p:nvPr/>
            </p:nvSpPr>
            <p:spPr>
              <a:xfrm>
                <a:off x="5494218" y="3189532"/>
                <a:ext cx="350161" cy="207558"/>
              </a:xfrm>
              <a:custGeom>
                <a:rect b="b" l="l" r="r" t="t"/>
                <a:pathLst>
                  <a:path extrusionOk="0" h="425" w="717">
                    <a:moveTo>
                      <a:pt x="291" y="268"/>
                    </a:moveTo>
                    <a:lnTo>
                      <a:pt x="291" y="268"/>
                    </a:lnTo>
                    <a:cubicBezTo>
                      <a:pt x="189" y="212"/>
                      <a:pt x="79" y="134"/>
                      <a:pt x="0" y="47"/>
                    </a:cubicBezTo>
                    <a:cubicBezTo>
                      <a:pt x="0" y="24"/>
                      <a:pt x="0" y="8"/>
                      <a:pt x="8" y="0"/>
                    </a:cubicBezTo>
                    <a:cubicBezTo>
                      <a:pt x="102" y="95"/>
                      <a:pt x="189" y="173"/>
                      <a:pt x="315" y="236"/>
                    </a:cubicBezTo>
                    <a:cubicBezTo>
                      <a:pt x="425" y="299"/>
                      <a:pt x="567" y="362"/>
                      <a:pt x="717" y="401"/>
                    </a:cubicBezTo>
                    <a:cubicBezTo>
                      <a:pt x="708" y="409"/>
                      <a:pt x="701" y="417"/>
                      <a:pt x="692" y="425"/>
                    </a:cubicBezTo>
                    <a:cubicBezTo>
                      <a:pt x="551" y="393"/>
                      <a:pt x="417" y="339"/>
                      <a:pt x="291" y="268"/>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1" name="Google Shape;541;p34"/>
              <p:cNvSpPr/>
              <p:nvPr/>
            </p:nvSpPr>
            <p:spPr>
              <a:xfrm>
                <a:off x="5494218" y="3235928"/>
                <a:ext cx="318906" cy="188023"/>
              </a:xfrm>
              <a:custGeom>
                <a:rect b="b" l="l" r="r" t="t"/>
                <a:pathLst>
                  <a:path extrusionOk="0" h="385" w="653">
                    <a:moveTo>
                      <a:pt x="229" y="235"/>
                    </a:moveTo>
                    <a:lnTo>
                      <a:pt x="229" y="235"/>
                    </a:lnTo>
                    <a:cubicBezTo>
                      <a:pt x="118" y="173"/>
                      <a:pt x="86" y="141"/>
                      <a:pt x="8" y="46"/>
                    </a:cubicBezTo>
                    <a:cubicBezTo>
                      <a:pt x="8" y="31"/>
                      <a:pt x="0" y="15"/>
                      <a:pt x="0" y="0"/>
                    </a:cubicBezTo>
                    <a:cubicBezTo>
                      <a:pt x="79" y="86"/>
                      <a:pt x="150" y="157"/>
                      <a:pt x="275" y="228"/>
                    </a:cubicBezTo>
                    <a:cubicBezTo>
                      <a:pt x="386" y="283"/>
                      <a:pt x="504" y="322"/>
                      <a:pt x="653" y="362"/>
                    </a:cubicBezTo>
                    <a:cubicBezTo>
                      <a:pt x="638" y="369"/>
                      <a:pt x="638" y="377"/>
                      <a:pt x="606" y="385"/>
                    </a:cubicBezTo>
                    <a:cubicBezTo>
                      <a:pt x="464" y="353"/>
                      <a:pt x="355" y="306"/>
                      <a:pt x="229" y="235"/>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2" name="Google Shape;542;p34"/>
              <p:cNvSpPr/>
              <p:nvPr/>
            </p:nvSpPr>
            <p:spPr>
              <a:xfrm>
                <a:off x="5456125" y="3285742"/>
                <a:ext cx="284231" cy="265186"/>
              </a:xfrm>
              <a:custGeom>
                <a:rect b="b" l="l" r="r" t="t"/>
                <a:pathLst>
                  <a:path extrusionOk="0" h="543" w="582">
                    <a:moveTo>
                      <a:pt x="582" y="377"/>
                    </a:moveTo>
                    <a:lnTo>
                      <a:pt x="582" y="377"/>
                    </a:lnTo>
                    <a:cubicBezTo>
                      <a:pt x="582" y="377"/>
                      <a:pt x="424" y="315"/>
                      <a:pt x="299" y="228"/>
                    </a:cubicBezTo>
                    <a:cubicBezTo>
                      <a:pt x="164" y="142"/>
                      <a:pt x="31" y="0"/>
                      <a:pt x="31" y="0"/>
                    </a:cubicBezTo>
                    <a:cubicBezTo>
                      <a:pt x="0" y="173"/>
                      <a:pt x="0" y="173"/>
                      <a:pt x="0" y="173"/>
                    </a:cubicBezTo>
                    <a:cubicBezTo>
                      <a:pt x="0" y="173"/>
                      <a:pt x="78" y="315"/>
                      <a:pt x="291" y="425"/>
                    </a:cubicBezTo>
                    <a:cubicBezTo>
                      <a:pt x="503" y="535"/>
                      <a:pt x="551" y="543"/>
                      <a:pt x="551" y="543"/>
                    </a:cubicBezTo>
                    <a:lnTo>
                      <a:pt x="582" y="377"/>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3" name="Google Shape;543;p34"/>
              <p:cNvSpPr/>
              <p:nvPr/>
            </p:nvSpPr>
            <p:spPr>
              <a:xfrm>
                <a:off x="6032403" y="3389277"/>
                <a:ext cx="57628" cy="69349"/>
              </a:xfrm>
              <a:custGeom>
                <a:rect b="b" l="l" r="r" t="t"/>
                <a:pathLst>
                  <a:path extrusionOk="0" h="142" w="118">
                    <a:moveTo>
                      <a:pt x="55" y="0"/>
                    </a:moveTo>
                    <a:lnTo>
                      <a:pt x="55" y="0"/>
                    </a:lnTo>
                    <a:cubicBezTo>
                      <a:pt x="23" y="0"/>
                      <a:pt x="0" y="32"/>
                      <a:pt x="0" y="71"/>
                    </a:cubicBezTo>
                    <a:cubicBezTo>
                      <a:pt x="0" y="110"/>
                      <a:pt x="23" y="142"/>
                      <a:pt x="55" y="142"/>
                    </a:cubicBezTo>
                    <a:cubicBezTo>
                      <a:pt x="87" y="142"/>
                      <a:pt x="118" y="110"/>
                      <a:pt x="118" y="71"/>
                    </a:cubicBezTo>
                    <a:cubicBezTo>
                      <a:pt x="118" y="32"/>
                      <a:pt x="87" y="0"/>
                      <a:pt x="55" y="0"/>
                    </a:cubicBezTo>
                    <a:close/>
                  </a:path>
                </a:pathLst>
              </a:custGeom>
              <a:solidFill>
                <a:schemeClr val="accent1"/>
              </a:solidFill>
              <a:ln>
                <a:noFill/>
              </a:ln>
            </p:spPr>
            <p:txBody>
              <a:bodyPr anchorCtr="1" anchor="ctr" bIns="6100" lIns="90000" spcFirstLastPara="1" rIns="90000" wrap="square" tIns="61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4" name="Google Shape;544;p34"/>
              <p:cNvSpPr/>
              <p:nvPr/>
            </p:nvSpPr>
            <p:spPr>
              <a:xfrm>
                <a:off x="5951334" y="3393184"/>
                <a:ext cx="54209" cy="65442"/>
              </a:xfrm>
              <a:custGeom>
                <a:rect b="b" l="l" r="r" t="t"/>
                <a:pathLst>
                  <a:path extrusionOk="0" h="134" w="111">
                    <a:moveTo>
                      <a:pt x="56" y="0"/>
                    </a:moveTo>
                    <a:lnTo>
                      <a:pt x="56" y="0"/>
                    </a:lnTo>
                    <a:cubicBezTo>
                      <a:pt x="32" y="0"/>
                      <a:pt x="0" y="31"/>
                      <a:pt x="0" y="63"/>
                    </a:cubicBezTo>
                    <a:cubicBezTo>
                      <a:pt x="0" y="102"/>
                      <a:pt x="32" y="134"/>
                      <a:pt x="56" y="134"/>
                    </a:cubicBezTo>
                    <a:cubicBezTo>
                      <a:pt x="87" y="134"/>
                      <a:pt x="111" y="102"/>
                      <a:pt x="111" y="63"/>
                    </a:cubicBezTo>
                    <a:cubicBezTo>
                      <a:pt x="111" y="31"/>
                      <a:pt x="87" y="0"/>
                      <a:pt x="56" y="0"/>
                    </a:cubicBezTo>
                    <a:close/>
                  </a:path>
                </a:pathLst>
              </a:custGeom>
              <a:solidFill>
                <a:schemeClr val="accent1"/>
              </a:solidFill>
              <a:ln>
                <a:noFill/>
              </a:ln>
            </p:spPr>
            <p:txBody>
              <a:bodyPr anchorCtr="1" anchor="ctr" bIns="3225" lIns="90000" spcFirstLastPara="1" rIns="90000" wrap="square" tIns="32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5" name="Google Shape;545;p34"/>
              <p:cNvSpPr/>
              <p:nvPr/>
            </p:nvSpPr>
            <p:spPr>
              <a:xfrm>
                <a:off x="5405823" y="3078183"/>
                <a:ext cx="53721" cy="61047"/>
              </a:xfrm>
              <a:custGeom>
                <a:rect b="b" l="l" r="r" t="t"/>
                <a:pathLst>
                  <a:path extrusionOk="0" h="125" w="110">
                    <a:moveTo>
                      <a:pt x="55" y="0"/>
                    </a:moveTo>
                    <a:lnTo>
                      <a:pt x="55" y="0"/>
                    </a:lnTo>
                    <a:cubicBezTo>
                      <a:pt x="24" y="0"/>
                      <a:pt x="0" y="23"/>
                      <a:pt x="0" y="63"/>
                    </a:cubicBezTo>
                    <a:cubicBezTo>
                      <a:pt x="0" y="94"/>
                      <a:pt x="24" y="125"/>
                      <a:pt x="55" y="125"/>
                    </a:cubicBezTo>
                    <a:cubicBezTo>
                      <a:pt x="87" y="125"/>
                      <a:pt x="110" y="94"/>
                      <a:pt x="110" y="63"/>
                    </a:cubicBezTo>
                    <a:cubicBezTo>
                      <a:pt x="110" y="23"/>
                      <a:pt x="87" y="0"/>
                      <a:pt x="55" y="0"/>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6" name="Google Shape;546;p34"/>
              <p:cNvSpPr/>
              <p:nvPr/>
            </p:nvSpPr>
            <p:spPr>
              <a:xfrm>
                <a:off x="6774239" y="2024763"/>
                <a:ext cx="392161" cy="284233"/>
              </a:xfrm>
              <a:custGeom>
                <a:rect b="b" l="l" r="r" t="t"/>
                <a:pathLst>
                  <a:path extrusionOk="0" h="582" w="803">
                    <a:moveTo>
                      <a:pt x="95" y="103"/>
                    </a:moveTo>
                    <a:lnTo>
                      <a:pt x="95" y="103"/>
                    </a:lnTo>
                    <a:cubicBezTo>
                      <a:pt x="134" y="55"/>
                      <a:pt x="189" y="32"/>
                      <a:pt x="236" y="0"/>
                    </a:cubicBezTo>
                    <a:cubicBezTo>
                      <a:pt x="803" y="331"/>
                      <a:pt x="803" y="331"/>
                      <a:pt x="803" y="331"/>
                    </a:cubicBezTo>
                    <a:cubicBezTo>
                      <a:pt x="787" y="393"/>
                      <a:pt x="787" y="393"/>
                      <a:pt x="787" y="393"/>
                    </a:cubicBezTo>
                    <a:cubicBezTo>
                      <a:pt x="543" y="582"/>
                      <a:pt x="543" y="582"/>
                      <a:pt x="543" y="582"/>
                    </a:cubicBezTo>
                    <a:cubicBezTo>
                      <a:pt x="0" y="276"/>
                      <a:pt x="0" y="276"/>
                      <a:pt x="0" y="276"/>
                    </a:cubicBezTo>
                    <a:cubicBezTo>
                      <a:pt x="15" y="205"/>
                      <a:pt x="47" y="142"/>
                      <a:pt x="95" y="103"/>
                    </a:cubicBezTo>
                    <a:close/>
                  </a:path>
                </a:pathLst>
              </a:custGeom>
              <a:solidFill>
                <a:schemeClr val="accent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7" name="Google Shape;547;p34"/>
              <p:cNvSpPr/>
              <p:nvPr/>
            </p:nvSpPr>
            <p:spPr>
              <a:xfrm>
                <a:off x="6520775" y="1887530"/>
                <a:ext cx="376533" cy="279349"/>
              </a:xfrm>
              <a:custGeom>
                <a:rect b="b" l="l" r="r" t="t"/>
                <a:pathLst>
                  <a:path extrusionOk="0" h="572" w="771">
                    <a:moveTo>
                      <a:pt x="0" y="202"/>
                    </a:moveTo>
                    <a:lnTo>
                      <a:pt x="0" y="202"/>
                    </a:lnTo>
                    <a:cubicBezTo>
                      <a:pt x="0" y="171"/>
                      <a:pt x="15" y="140"/>
                      <a:pt x="39" y="124"/>
                    </a:cubicBezTo>
                    <a:cubicBezTo>
                      <a:pt x="244" y="6"/>
                      <a:pt x="244" y="6"/>
                      <a:pt x="244" y="6"/>
                    </a:cubicBezTo>
                    <a:cubicBezTo>
                      <a:pt x="259" y="-3"/>
                      <a:pt x="267" y="-3"/>
                      <a:pt x="275" y="6"/>
                    </a:cubicBezTo>
                    <a:lnTo>
                      <a:pt x="275" y="6"/>
                    </a:lnTo>
                    <a:cubicBezTo>
                      <a:pt x="771" y="289"/>
                      <a:pt x="771" y="289"/>
                      <a:pt x="771" y="289"/>
                    </a:cubicBezTo>
                    <a:cubicBezTo>
                      <a:pt x="669" y="344"/>
                      <a:pt x="598" y="455"/>
                      <a:pt x="559" y="572"/>
                    </a:cubicBezTo>
                    <a:cubicBezTo>
                      <a:pt x="15" y="266"/>
                      <a:pt x="15" y="266"/>
                      <a:pt x="15" y="266"/>
                    </a:cubicBezTo>
                    <a:cubicBezTo>
                      <a:pt x="8" y="257"/>
                      <a:pt x="8" y="257"/>
                      <a:pt x="8" y="257"/>
                    </a:cubicBezTo>
                    <a:lnTo>
                      <a:pt x="8" y="257"/>
                    </a:lnTo>
                    <a:lnTo>
                      <a:pt x="8" y="257"/>
                    </a:lnTo>
                    <a:cubicBezTo>
                      <a:pt x="8" y="250"/>
                      <a:pt x="0" y="242"/>
                      <a:pt x="0" y="226"/>
                    </a:cubicBezTo>
                    <a:lnTo>
                      <a:pt x="0" y="202"/>
                    </a:ln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8" name="Google Shape;548;p34"/>
              <p:cNvSpPr/>
              <p:nvPr/>
            </p:nvSpPr>
            <p:spPr>
              <a:xfrm>
                <a:off x="6716612" y="2000344"/>
                <a:ext cx="249557" cy="193884"/>
              </a:xfrm>
              <a:custGeom>
                <a:rect b="b" l="l" r="r" t="t"/>
                <a:pathLst>
                  <a:path extrusionOk="0" h="397" w="511">
                    <a:moveTo>
                      <a:pt x="0" y="199"/>
                    </a:moveTo>
                    <a:lnTo>
                      <a:pt x="0" y="199"/>
                    </a:lnTo>
                    <a:cubicBezTo>
                      <a:pt x="0" y="168"/>
                      <a:pt x="16" y="137"/>
                      <a:pt x="39" y="121"/>
                    </a:cubicBezTo>
                    <a:cubicBezTo>
                      <a:pt x="244" y="3"/>
                      <a:pt x="244" y="3"/>
                      <a:pt x="244" y="3"/>
                    </a:cubicBezTo>
                    <a:cubicBezTo>
                      <a:pt x="260" y="-5"/>
                      <a:pt x="268" y="3"/>
                      <a:pt x="276" y="3"/>
                    </a:cubicBezTo>
                    <a:lnTo>
                      <a:pt x="276" y="3"/>
                    </a:lnTo>
                    <a:cubicBezTo>
                      <a:pt x="511" y="144"/>
                      <a:pt x="511" y="144"/>
                      <a:pt x="511" y="144"/>
                    </a:cubicBezTo>
                    <a:cubicBezTo>
                      <a:pt x="511" y="144"/>
                      <a:pt x="504" y="129"/>
                      <a:pt x="488" y="144"/>
                    </a:cubicBezTo>
                    <a:cubicBezTo>
                      <a:pt x="276" y="263"/>
                      <a:pt x="276" y="263"/>
                      <a:pt x="276" y="263"/>
                    </a:cubicBezTo>
                    <a:cubicBezTo>
                      <a:pt x="260" y="278"/>
                      <a:pt x="236" y="310"/>
                      <a:pt x="236" y="341"/>
                    </a:cubicBezTo>
                    <a:cubicBezTo>
                      <a:pt x="236" y="365"/>
                      <a:pt x="236" y="365"/>
                      <a:pt x="236" y="365"/>
                    </a:cubicBezTo>
                    <a:cubicBezTo>
                      <a:pt x="236" y="381"/>
                      <a:pt x="244" y="388"/>
                      <a:pt x="252" y="397"/>
                    </a:cubicBezTo>
                    <a:lnTo>
                      <a:pt x="252" y="397"/>
                    </a:lnTo>
                    <a:lnTo>
                      <a:pt x="252" y="397"/>
                    </a:lnTo>
                    <a:cubicBezTo>
                      <a:pt x="228" y="388"/>
                      <a:pt x="16" y="263"/>
                      <a:pt x="16" y="263"/>
                    </a:cubicBezTo>
                    <a:cubicBezTo>
                      <a:pt x="8" y="263"/>
                      <a:pt x="8" y="263"/>
                      <a:pt x="8" y="263"/>
                    </a:cubicBezTo>
                    <a:lnTo>
                      <a:pt x="8" y="263"/>
                    </a:lnTo>
                    <a:lnTo>
                      <a:pt x="8" y="263"/>
                    </a:lnTo>
                    <a:cubicBezTo>
                      <a:pt x="8" y="255"/>
                      <a:pt x="0" y="247"/>
                      <a:pt x="0" y="231"/>
                    </a:cubicBezTo>
                    <a:lnTo>
                      <a:pt x="0" y="199"/>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49" name="Google Shape;549;p34"/>
              <p:cNvSpPr/>
              <p:nvPr/>
            </p:nvSpPr>
            <p:spPr>
              <a:xfrm>
                <a:off x="7032099" y="2183484"/>
                <a:ext cx="138209" cy="128930"/>
              </a:xfrm>
              <a:custGeom>
                <a:rect b="b" l="l" r="r" t="t"/>
                <a:pathLst>
                  <a:path extrusionOk="0" h="264" w="283">
                    <a:moveTo>
                      <a:pt x="39" y="257"/>
                    </a:moveTo>
                    <a:lnTo>
                      <a:pt x="39" y="257"/>
                    </a:lnTo>
                    <a:cubicBezTo>
                      <a:pt x="243" y="139"/>
                      <a:pt x="243" y="139"/>
                      <a:pt x="243" y="139"/>
                    </a:cubicBezTo>
                    <a:cubicBezTo>
                      <a:pt x="267" y="124"/>
                      <a:pt x="283" y="92"/>
                      <a:pt x="283" y="68"/>
                    </a:cubicBezTo>
                    <a:cubicBezTo>
                      <a:pt x="283" y="37"/>
                      <a:pt x="283" y="37"/>
                      <a:pt x="283" y="37"/>
                    </a:cubicBezTo>
                    <a:cubicBezTo>
                      <a:pt x="283" y="6"/>
                      <a:pt x="267" y="-10"/>
                      <a:pt x="243" y="6"/>
                    </a:cubicBezTo>
                    <a:cubicBezTo>
                      <a:pt x="39" y="124"/>
                      <a:pt x="39" y="124"/>
                      <a:pt x="39" y="124"/>
                    </a:cubicBezTo>
                    <a:cubicBezTo>
                      <a:pt x="15" y="139"/>
                      <a:pt x="0" y="171"/>
                      <a:pt x="0" y="195"/>
                    </a:cubicBezTo>
                    <a:cubicBezTo>
                      <a:pt x="0" y="226"/>
                      <a:pt x="0" y="226"/>
                      <a:pt x="0" y="226"/>
                    </a:cubicBezTo>
                    <a:cubicBezTo>
                      <a:pt x="0" y="257"/>
                      <a:pt x="15" y="273"/>
                      <a:pt x="39" y="257"/>
                    </a:cubicBezTo>
                    <a:close/>
                  </a:path>
                </a:pathLst>
              </a:custGeom>
              <a:solidFill>
                <a:schemeClr val="accent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0" name="Google Shape;550;p34"/>
              <p:cNvSpPr/>
              <p:nvPr/>
            </p:nvSpPr>
            <p:spPr>
              <a:xfrm>
                <a:off x="5357963" y="2120972"/>
                <a:ext cx="167023" cy="88395"/>
              </a:xfrm>
              <a:custGeom>
                <a:rect b="b" l="l" r="r" t="t"/>
                <a:pathLst>
                  <a:path extrusionOk="0" h="181" w="342">
                    <a:moveTo>
                      <a:pt x="177" y="0"/>
                    </a:moveTo>
                    <a:lnTo>
                      <a:pt x="177" y="0"/>
                    </a:lnTo>
                    <a:cubicBezTo>
                      <a:pt x="271" y="0"/>
                      <a:pt x="342" y="39"/>
                      <a:pt x="342" y="86"/>
                    </a:cubicBezTo>
                    <a:cubicBezTo>
                      <a:pt x="342" y="141"/>
                      <a:pt x="271" y="181"/>
                      <a:pt x="177" y="181"/>
                    </a:cubicBezTo>
                    <a:cubicBezTo>
                      <a:pt x="114" y="181"/>
                      <a:pt x="35" y="141"/>
                      <a:pt x="4" y="102"/>
                    </a:cubicBezTo>
                    <a:cubicBezTo>
                      <a:pt x="-4" y="94"/>
                      <a:pt x="4" y="102"/>
                      <a:pt x="4" y="86"/>
                    </a:cubicBezTo>
                    <a:cubicBezTo>
                      <a:pt x="4" y="39"/>
                      <a:pt x="82" y="0"/>
                      <a:pt x="177" y="0"/>
                    </a:cubicBezTo>
                    <a:close/>
                  </a:path>
                </a:pathLst>
              </a:custGeom>
              <a:solidFill>
                <a:schemeClr val="accent2"/>
              </a:solidFill>
              <a:ln>
                <a:noFill/>
              </a:ln>
            </p:spPr>
            <p:txBody>
              <a:bodyPr anchorCtr="1" anchor="ctr" bIns="20150" lIns="90000" spcFirstLastPara="1" rIns="90000" wrap="square" tIns="201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51" name="Google Shape;551;p34"/>
              <p:cNvSpPr/>
              <p:nvPr/>
            </p:nvSpPr>
            <p:spPr>
              <a:xfrm>
                <a:off x="5358939" y="2117065"/>
                <a:ext cx="166046" cy="88395"/>
              </a:xfrm>
              <a:custGeom>
                <a:rect b="b" l="l" r="r" t="t"/>
                <a:pathLst>
                  <a:path extrusionOk="0" h="181" w="340">
                    <a:moveTo>
                      <a:pt x="167" y="0"/>
                    </a:moveTo>
                    <a:lnTo>
                      <a:pt x="167" y="0"/>
                    </a:lnTo>
                    <a:cubicBezTo>
                      <a:pt x="261" y="0"/>
                      <a:pt x="340" y="39"/>
                      <a:pt x="340" y="87"/>
                    </a:cubicBezTo>
                    <a:cubicBezTo>
                      <a:pt x="340" y="142"/>
                      <a:pt x="261" y="181"/>
                      <a:pt x="167" y="181"/>
                    </a:cubicBezTo>
                    <a:cubicBezTo>
                      <a:pt x="104" y="181"/>
                      <a:pt x="41" y="142"/>
                      <a:pt x="10" y="118"/>
                    </a:cubicBezTo>
                    <a:cubicBezTo>
                      <a:pt x="-6" y="102"/>
                      <a:pt x="2" y="102"/>
                      <a:pt x="2" y="87"/>
                    </a:cubicBezTo>
                    <a:cubicBezTo>
                      <a:pt x="2" y="39"/>
                      <a:pt x="73" y="0"/>
                      <a:pt x="167" y="0"/>
                    </a:cubicBezTo>
                    <a:close/>
                  </a:path>
                </a:pathLst>
              </a:custGeom>
              <a:solidFill>
                <a:schemeClr val="accent1"/>
              </a:solidFill>
              <a:ln>
                <a:noFill/>
              </a:ln>
            </p:spPr>
            <p:txBody>
              <a:bodyPr anchorCtr="1" anchor="ctr" bIns="20150" lIns="90000" spcFirstLastPara="1" rIns="90000" wrap="square" tIns="201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2" name="Google Shape;552;p34"/>
              <p:cNvSpPr/>
              <p:nvPr/>
            </p:nvSpPr>
            <p:spPr>
              <a:xfrm>
                <a:off x="5324753" y="2076530"/>
                <a:ext cx="196325" cy="103047"/>
              </a:xfrm>
              <a:custGeom>
                <a:rect b="b" l="l" r="r" t="t"/>
                <a:pathLst>
                  <a:path extrusionOk="0" h="211" w="402">
                    <a:moveTo>
                      <a:pt x="1" y="114"/>
                    </a:moveTo>
                    <a:lnTo>
                      <a:pt x="1" y="114"/>
                    </a:lnTo>
                    <a:cubicBezTo>
                      <a:pt x="9" y="162"/>
                      <a:pt x="25" y="185"/>
                      <a:pt x="48" y="193"/>
                    </a:cubicBezTo>
                    <a:cubicBezTo>
                      <a:pt x="87" y="216"/>
                      <a:pt x="119" y="216"/>
                      <a:pt x="229" y="193"/>
                    </a:cubicBezTo>
                    <a:cubicBezTo>
                      <a:pt x="339" y="170"/>
                      <a:pt x="371" y="122"/>
                      <a:pt x="371" y="122"/>
                    </a:cubicBezTo>
                    <a:cubicBezTo>
                      <a:pt x="371" y="122"/>
                      <a:pt x="402" y="68"/>
                      <a:pt x="402" y="52"/>
                    </a:cubicBezTo>
                    <a:cubicBezTo>
                      <a:pt x="394" y="-51"/>
                      <a:pt x="-23" y="12"/>
                      <a:pt x="1" y="114"/>
                    </a:cubicBezTo>
                    <a:close/>
                  </a:path>
                </a:pathLst>
              </a:custGeom>
              <a:solidFill>
                <a:schemeClr val="accent4"/>
              </a:solidFill>
              <a:ln>
                <a:noFill/>
              </a:ln>
            </p:spPr>
            <p:txBody>
              <a:bodyPr anchorCtr="1" anchor="ctr" bIns="30950" lIns="90000" spcFirstLastPara="1" rIns="90000" wrap="square" tIns="3095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3" name="Google Shape;553;p34"/>
              <p:cNvSpPr/>
              <p:nvPr/>
            </p:nvSpPr>
            <p:spPr>
              <a:xfrm>
                <a:off x="5320846" y="2058460"/>
                <a:ext cx="196325" cy="96698"/>
              </a:xfrm>
              <a:custGeom>
                <a:rect b="b" l="l" r="r" t="t"/>
                <a:pathLst>
                  <a:path extrusionOk="0" h="198" w="402">
                    <a:moveTo>
                      <a:pt x="190" y="2"/>
                    </a:moveTo>
                    <a:lnTo>
                      <a:pt x="190" y="2"/>
                    </a:lnTo>
                    <a:cubicBezTo>
                      <a:pt x="300" y="-6"/>
                      <a:pt x="402" y="10"/>
                      <a:pt x="402" y="65"/>
                    </a:cubicBezTo>
                    <a:cubicBezTo>
                      <a:pt x="410" y="89"/>
                      <a:pt x="355" y="57"/>
                      <a:pt x="316" y="65"/>
                    </a:cubicBezTo>
                    <a:cubicBezTo>
                      <a:pt x="300" y="73"/>
                      <a:pt x="284" y="80"/>
                      <a:pt x="245" y="120"/>
                    </a:cubicBezTo>
                    <a:cubicBezTo>
                      <a:pt x="222" y="144"/>
                      <a:pt x="182" y="167"/>
                      <a:pt x="135" y="183"/>
                    </a:cubicBezTo>
                    <a:cubicBezTo>
                      <a:pt x="33" y="222"/>
                      <a:pt x="9" y="175"/>
                      <a:pt x="1" y="120"/>
                    </a:cubicBezTo>
                    <a:cubicBezTo>
                      <a:pt x="-7" y="73"/>
                      <a:pt x="72" y="18"/>
                      <a:pt x="190" y="2"/>
                    </a:cubicBezTo>
                    <a:close/>
                  </a:path>
                </a:pathLst>
              </a:custGeom>
              <a:solidFill>
                <a:schemeClr val="accent4"/>
              </a:solidFill>
              <a:ln>
                <a:noFill/>
              </a:ln>
            </p:spPr>
            <p:txBody>
              <a:bodyPr anchorCtr="1" anchor="ctr" bIns="26275" lIns="90000" spcFirstLastPara="1" rIns="90000" wrap="square" tIns="262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4" name="Google Shape;554;p34"/>
              <p:cNvSpPr/>
              <p:nvPr/>
            </p:nvSpPr>
            <p:spPr>
              <a:xfrm>
                <a:off x="5459544" y="2113158"/>
                <a:ext cx="42488" cy="42488"/>
              </a:xfrm>
              <a:custGeom>
                <a:rect b="b" l="l" r="r" t="t"/>
                <a:pathLst>
                  <a:path extrusionOk="0" h="87" w="87">
                    <a:moveTo>
                      <a:pt x="55" y="0"/>
                    </a:moveTo>
                    <a:lnTo>
                      <a:pt x="32" y="39"/>
                    </a:lnTo>
                    <a:lnTo>
                      <a:pt x="0" y="63"/>
                    </a:lnTo>
                    <a:lnTo>
                      <a:pt x="24" y="63"/>
                    </a:lnTo>
                    <a:lnTo>
                      <a:pt x="24" y="87"/>
                    </a:lnTo>
                    <a:lnTo>
                      <a:pt x="55" y="63"/>
                    </a:lnTo>
                    <a:lnTo>
                      <a:pt x="71" y="63"/>
                    </a:lnTo>
                    <a:lnTo>
                      <a:pt x="71" y="47"/>
                    </a:lnTo>
                    <a:lnTo>
                      <a:pt x="87" y="32"/>
                    </a:lnTo>
                    <a:lnTo>
                      <a:pt x="63" y="32"/>
                    </a:lnTo>
                    <a:lnTo>
                      <a:pt x="55" y="0"/>
                    </a:ln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grpSp>
        <p:grpSp>
          <p:nvGrpSpPr>
            <p:cNvPr id="555" name="Google Shape;555;p34"/>
            <p:cNvGrpSpPr/>
            <p:nvPr/>
          </p:nvGrpSpPr>
          <p:grpSpPr>
            <a:xfrm>
              <a:off x="7405688" y="1903106"/>
              <a:ext cx="1200620" cy="2195638"/>
              <a:chOff x="7808007" y="2102332"/>
              <a:chExt cx="1094757" cy="2002041"/>
            </a:xfrm>
          </p:grpSpPr>
          <p:sp>
            <p:nvSpPr>
              <p:cNvPr id="556" name="Google Shape;556;p34"/>
              <p:cNvSpPr/>
              <p:nvPr/>
            </p:nvSpPr>
            <p:spPr>
              <a:xfrm>
                <a:off x="8490875" y="3753060"/>
                <a:ext cx="201482" cy="110303"/>
              </a:xfrm>
              <a:custGeom>
                <a:rect b="b" l="l" r="r" t="t"/>
                <a:pathLst>
                  <a:path extrusionOk="0" h="173" w="316">
                    <a:moveTo>
                      <a:pt x="188" y="7"/>
                    </a:moveTo>
                    <a:lnTo>
                      <a:pt x="188" y="7"/>
                    </a:lnTo>
                    <a:cubicBezTo>
                      <a:pt x="180" y="16"/>
                      <a:pt x="101" y="23"/>
                      <a:pt x="38" y="31"/>
                    </a:cubicBezTo>
                    <a:cubicBezTo>
                      <a:pt x="-24" y="31"/>
                      <a:pt x="-8" y="134"/>
                      <a:pt x="70" y="149"/>
                    </a:cubicBezTo>
                    <a:cubicBezTo>
                      <a:pt x="141" y="173"/>
                      <a:pt x="267" y="189"/>
                      <a:pt x="298" y="149"/>
                    </a:cubicBezTo>
                    <a:cubicBezTo>
                      <a:pt x="338" y="110"/>
                      <a:pt x="298" y="0"/>
                      <a:pt x="290" y="0"/>
                    </a:cubicBezTo>
                    <a:cubicBezTo>
                      <a:pt x="282" y="7"/>
                      <a:pt x="188" y="7"/>
                      <a:pt x="188" y="7"/>
                    </a:cubicBezTo>
                    <a:close/>
                  </a:path>
                </a:pathLst>
              </a:custGeom>
              <a:solidFill>
                <a:schemeClr val="accent2"/>
              </a:solidFill>
              <a:ln>
                <a:noFill/>
              </a:ln>
            </p:spPr>
            <p:txBody>
              <a:bodyPr anchorCtr="1" anchor="ctr" bIns="17275" lIns="90000" spcFirstLastPara="1" rIns="90000" wrap="square" tIns="172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7" name="Google Shape;557;p34"/>
              <p:cNvSpPr/>
              <p:nvPr/>
            </p:nvSpPr>
            <p:spPr>
              <a:xfrm>
                <a:off x="8489600" y="3777926"/>
                <a:ext cx="204032" cy="92451"/>
              </a:xfrm>
              <a:custGeom>
                <a:rect b="b" l="l" r="r" t="t"/>
                <a:pathLst>
                  <a:path extrusionOk="0" h="145" w="320">
                    <a:moveTo>
                      <a:pt x="9" y="0"/>
                    </a:moveTo>
                    <a:lnTo>
                      <a:pt x="9" y="0"/>
                    </a:lnTo>
                    <a:cubicBezTo>
                      <a:pt x="9" y="0"/>
                      <a:pt x="25" y="16"/>
                      <a:pt x="17" y="47"/>
                    </a:cubicBezTo>
                    <a:cubicBezTo>
                      <a:pt x="17" y="71"/>
                      <a:pt x="49" y="102"/>
                      <a:pt x="88" y="110"/>
                    </a:cubicBezTo>
                    <a:cubicBezTo>
                      <a:pt x="119" y="126"/>
                      <a:pt x="213" y="118"/>
                      <a:pt x="253" y="95"/>
                    </a:cubicBezTo>
                    <a:cubicBezTo>
                      <a:pt x="292" y="79"/>
                      <a:pt x="316" y="71"/>
                      <a:pt x="316" y="71"/>
                    </a:cubicBezTo>
                    <a:cubicBezTo>
                      <a:pt x="316" y="71"/>
                      <a:pt x="332" y="102"/>
                      <a:pt x="292" y="126"/>
                    </a:cubicBezTo>
                    <a:cubicBezTo>
                      <a:pt x="253" y="150"/>
                      <a:pt x="174" y="150"/>
                      <a:pt x="111" y="134"/>
                    </a:cubicBezTo>
                    <a:cubicBezTo>
                      <a:pt x="56" y="118"/>
                      <a:pt x="17" y="110"/>
                      <a:pt x="1" y="63"/>
                    </a:cubicBezTo>
                    <a:cubicBezTo>
                      <a:pt x="-6" y="16"/>
                      <a:pt x="9" y="0"/>
                      <a:pt x="9" y="0"/>
                    </a:cubicBezTo>
                    <a:close/>
                  </a:path>
                </a:pathLst>
              </a:custGeom>
              <a:solidFill>
                <a:schemeClr val="dk2"/>
              </a:solidFill>
              <a:ln>
                <a:noFill/>
              </a:ln>
            </p:spPr>
            <p:txBody>
              <a:bodyPr anchorCtr="1" anchor="ctr" bIns="7200" lIns="90000" spcFirstLastPara="1" rIns="90000" wrap="square" tIns="72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8" name="Google Shape;558;p34"/>
              <p:cNvSpPr/>
              <p:nvPr/>
            </p:nvSpPr>
            <p:spPr>
              <a:xfrm>
                <a:off x="8535507" y="3763261"/>
                <a:ext cx="35068" cy="39531"/>
              </a:xfrm>
              <a:custGeom>
                <a:rect b="b" l="l" r="r" t="t"/>
                <a:pathLst>
                  <a:path extrusionOk="0" h="62" w="55">
                    <a:moveTo>
                      <a:pt x="31" y="7"/>
                    </a:moveTo>
                    <a:lnTo>
                      <a:pt x="31" y="7"/>
                    </a:lnTo>
                    <a:cubicBezTo>
                      <a:pt x="31" y="7"/>
                      <a:pt x="24" y="15"/>
                      <a:pt x="16" y="31"/>
                    </a:cubicBezTo>
                    <a:cubicBezTo>
                      <a:pt x="8" y="39"/>
                      <a:pt x="0" y="54"/>
                      <a:pt x="0" y="54"/>
                    </a:cubicBezTo>
                    <a:cubicBezTo>
                      <a:pt x="16" y="62"/>
                      <a:pt x="16" y="62"/>
                      <a:pt x="16" y="62"/>
                    </a:cubicBezTo>
                    <a:cubicBezTo>
                      <a:pt x="16" y="62"/>
                      <a:pt x="24" y="39"/>
                      <a:pt x="31" y="23"/>
                    </a:cubicBezTo>
                    <a:cubicBezTo>
                      <a:pt x="47" y="15"/>
                      <a:pt x="55" y="0"/>
                      <a:pt x="55" y="0"/>
                    </a:cubicBezTo>
                    <a:lnTo>
                      <a:pt x="31" y="7"/>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59" name="Google Shape;559;p34"/>
              <p:cNvSpPr/>
              <p:nvPr/>
            </p:nvSpPr>
            <p:spPr>
              <a:xfrm>
                <a:off x="8555272" y="3767724"/>
                <a:ext cx="35068" cy="40168"/>
              </a:xfrm>
              <a:custGeom>
                <a:rect b="b" l="l" r="r" t="t"/>
                <a:pathLst>
                  <a:path extrusionOk="0" h="63" w="55">
                    <a:moveTo>
                      <a:pt x="40" y="8"/>
                    </a:moveTo>
                    <a:lnTo>
                      <a:pt x="40" y="8"/>
                    </a:lnTo>
                    <a:cubicBezTo>
                      <a:pt x="40" y="8"/>
                      <a:pt x="24" y="16"/>
                      <a:pt x="16" y="32"/>
                    </a:cubicBezTo>
                    <a:cubicBezTo>
                      <a:pt x="8" y="40"/>
                      <a:pt x="0" y="55"/>
                      <a:pt x="0" y="55"/>
                    </a:cubicBezTo>
                    <a:cubicBezTo>
                      <a:pt x="16" y="63"/>
                      <a:pt x="16" y="63"/>
                      <a:pt x="16" y="63"/>
                    </a:cubicBezTo>
                    <a:cubicBezTo>
                      <a:pt x="16" y="63"/>
                      <a:pt x="24" y="40"/>
                      <a:pt x="32" y="32"/>
                    </a:cubicBezTo>
                    <a:cubicBezTo>
                      <a:pt x="48" y="16"/>
                      <a:pt x="55" y="0"/>
                      <a:pt x="55" y="0"/>
                    </a:cubicBezTo>
                    <a:lnTo>
                      <a:pt x="40" y="8"/>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0" name="Google Shape;560;p34"/>
              <p:cNvSpPr/>
              <p:nvPr/>
            </p:nvSpPr>
            <p:spPr>
              <a:xfrm>
                <a:off x="8575675" y="3787490"/>
                <a:ext cx="95002" cy="36980"/>
              </a:xfrm>
              <a:custGeom>
                <a:rect b="b" l="l" r="r" t="t"/>
                <a:pathLst>
                  <a:path extrusionOk="0" h="58" w="149">
                    <a:moveTo>
                      <a:pt x="0" y="1"/>
                    </a:moveTo>
                    <a:lnTo>
                      <a:pt x="0" y="1"/>
                    </a:lnTo>
                    <a:cubicBezTo>
                      <a:pt x="0" y="1"/>
                      <a:pt x="0" y="32"/>
                      <a:pt x="47" y="48"/>
                    </a:cubicBezTo>
                    <a:cubicBezTo>
                      <a:pt x="87" y="71"/>
                      <a:pt x="149" y="48"/>
                      <a:pt x="149" y="24"/>
                    </a:cubicBezTo>
                    <a:cubicBezTo>
                      <a:pt x="142" y="-7"/>
                      <a:pt x="0" y="1"/>
                      <a:pt x="0" y="1"/>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1" name="Google Shape;561;p34"/>
              <p:cNvSpPr/>
              <p:nvPr/>
            </p:nvSpPr>
            <p:spPr>
              <a:xfrm>
                <a:off x="8671953" y="3652320"/>
                <a:ext cx="200844" cy="111578"/>
              </a:xfrm>
              <a:custGeom>
                <a:rect b="b" l="l" r="r" t="t"/>
                <a:pathLst>
                  <a:path extrusionOk="0" h="175" w="315">
                    <a:moveTo>
                      <a:pt x="187" y="8"/>
                    </a:moveTo>
                    <a:lnTo>
                      <a:pt x="187" y="8"/>
                    </a:lnTo>
                    <a:cubicBezTo>
                      <a:pt x="180" y="16"/>
                      <a:pt x="93" y="24"/>
                      <a:pt x="38" y="32"/>
                    </a:cubicBezTo>
                    <a:cubicBezTo>
                      <a:pt x="-25" y="32"/>
                      <a:pt x="-9" y="134"/>
                      <a:pt x="69" y="158"/>
                    </a:cubicBezTo>
                    <a:cubicBezTo>
                      <a:pt x="141" y="174"/>
                      <a:pt x="266" y="189"/>
                      <a:pt x="298" y="149"/>
                    </a:cubicBezTo>
                    <a:cubicBezTo>
                      <a:pt x="337" y="119"/>
                      <a:pt x="298" y="0"/>
                      <a:pt x="289" y="0"/>
                    </a:cubicBezTo>
                    <a:cubicBezTo>
                      <a:pt x="282" y="8"/>
                      <a:pt x="187" y="8"/>
                      <a:pt x="187" y="8"/>
                    </a:cubicBezTo>
                    <a:close/>
                  </a:path>
                </a:pathLst>
              </a:custGeom>
              <a:solidFill>
                <a:schemeClr val="accent2"/>
              </a:solidFill>
              <a:ln>
                <a:noFill/>
              </a:ln>
            </p:spPr>
            <p:txBody>
              <a:bodyPr anchorCtr="1" anchor="ctr" bIns="18000" lIns="90000" spcFirstLastPara="1" rIns="90000" wrap="square" tIns="18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2" name="Google Shape;562;p34"/>
              <p:cNvSpPr/>
              <p:nvPr/>
            </p:nvSpPr>
            <p:spPr>
              <a:xfrm>
                <a:off x="8670040" y="3677186"/>
                <a:ext cx="204032" cy="92451"/>
              </a:xfrm>
              <a:custGeom>
                <a:rect b="b" l="l" r="r" t="t"/>
                <a:pathLst>
                  <a:path extrusionOk="0" h="145" w="320">
                    <a:moveTo>
                      <a:pt x="9" y="0"/>
                    </a:moveTo>
                    <a:lnTo>
                      <a:pt x="9" y="0"/>
                    </a:lnTo>
                    <a:cubicBezTo>
                      <a:pt x="9" y="0"/>
                      <a:pt x="25" y="16"/>
                      <a:pt x="17" y="48"/>
                    </a:cubicBezTo>
                    <a:cubicBezTo>
                      <a:pt x="17" y="80"/>
                      <a:pt x="49" y="103"/>
                      <a:pt x="88" y="119"/>
                    </a:cubicBezTo>
                    <a:cubicBezTo>
                      <a:pt x="119" y="126"/>
                      <a:pt x="214" y="119"/>
                      <a:pt x="253" y="103"/>
                    </a:cubicBezTo>
                    <a:cubicBezTo>
                      <a:pt x="292" y="80"/>
                      <a:pt x="317" y="71"/>
                      <a:pt x="317" y="71"/>
                    </a:cubicBezTo>
                    <a:cubicBezTo>
                      <a:pt x="317" y="71"/>
                      <a:pt x="332" y="103"/>
                      <a:pt x="292" y="126"/>
                    </a:cubicBezTo>
                    <a:cubicBezTo>
                      <a:pt x="253" y="150"/>
                      <a:pt x="167" y="150"/>
                      <a:pt x="112" y="135"/>
                    </a:cubicBezTo>
                    <a:cubicBezTo>
                      <a:pt x="57" y="126"/>
                      <a:pt x="9" y="119"/>
                      <a:pt x="1" y="64"/>
                    </a:cubicBezTo>
                    <a:cubicBezTo>
                      <a:pt x="-6" y="16"/>
                      <a:pt x="9" y="0"/>
                      <a:pt x="9" y="0"/>
                    </a:cubicBezTo>
                    <a:close/>
                  </a:path>
                </a:pathLst>
              </a:custGeom>
              <a:solidFill>
                <a:schemeClr val="dk2"/>
              </a:solidFill>
              <a:ln>
                <a:noFill/>
              </a:ln>
            </p:spPr>
            <p:txBody>
              <a:bodyPr anchorCtr="1" anchor="ctr" bIns="7200" lIns="90000" spcFirstLastPara="1" rIns="90000" wrap="square" tIns="72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3" name="Google Shape;563;p34"/>
              <p:cNvSpPr/>
              <p:nvPr/>
            </p:nvSpPr>
            <p:spPr>
              <a:xfrm>
                <a:off x="8715947" y="3662522"/>
                <a:ext cx="35706" cy="40168"/>
              </a:xfrm>
              <a:custGeom>
                <a:rect b="b" l="l" r="r" t="t"/>
                <a:pathLst>
                  <a:path extrusionOk="0" h="63" w="56">
                    <a:moveTo>
                      <a:pt x="31" y="8"/>
                    </a:moveTo>
                    <a:lnTo>
                      <a:pt x="31" y="8"/>
                    </a:lnTo>
                    <a:cubicBezTo>
                      <a:pt x="31" y="8"/>
                      <a:pt x="16" y="16"/>
                      <a:pt x="16" y="31"/>
                    </a:cubicBezTo>
                    <a:cubicBezTo>
                      <a:pt x="8" y="47"/>
                      <a:pt x="0" y="55"/>
                      <a:pt x="0" y="55"/>
                    </a:cubicBezTo>
                    <a:cubicBezTo>
                      <a:pt x="16" y="63"/>
                      <a:pt x="16" y="63"/>
                      <a:pt x="16" y="63"/>
                    </a:cubicBezTo>
                    <a:cubicBezTo>
                      <a:pt x="16" y="63"/>
                      <a:pt x="24" y="39"/>
                      <a:pt x="31" y="31"/>
                    </a:cubicBezTo>
                    <a:cubicBezTo>
                      <a:pt x="47" y="16"/>
                      <a:pt x="56" y="0"/>
                      <a:pt x="56" y="0"/>
                    </a:cubicBezTo>
                    <a:lnTo>
                      <a:pt x="31" y="8"/>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4" name="Google Shape;564;p34"/>
              <p:cNvSpPr/>
              <p:nvPr/>
            </p:nvSpPr>
            <p:spPr>
              <a:xfrm>
                <a:off x="8735713" y="3667622"/>
                <a:ext cx="35706" cy="40168"/>
              </a:xfrm>
              <a:custGeom>
                <a:rect b="b" l="l" r="r" t="t"/>
                <a:pathLst>
                  <a:path extrusionOk="0" h="63" w="56">
                    <a:moveTo>
                      <a:pt x="32" y="8"/>
                    </a:moveTo>
                    <a:lnTo>
                      <a:pt x="32" y="8"/>
                    </a:lnTo>
                    <a:cubicBezTo>
                      <a:pt x="32" y="8"/>
                      <a:pt x="25" y="23"/>
                      <a:pt x="16" y="31"/>
                    </a:cubicBezTo>
                    <a:cubicBezTo>
                      <a:pt x="9" y="47"/>
                      <a:pt x="0" y="55"/>
                      <a:pt x="0" y="55"/>
                    </a:cubicBezTo>
                    <a:cubicBezTo>
                      <a:pt x="16" y="63"/>
                      <a:pt x="16" y="63"/>
                      <a:pt x="16" y="63"/>
                    </a:cubicBezTo>
                    <a:cubicBezTo>
                      <a:pt x="16" y="63"/>
                      <a:pt x="25" y="39"/>
                      <a:pt x="32" y="31"/>
                    </a:cubicBezTo>
                    <a:cubicBezTo>
                      <a:pt x="48" y="15"/>
                      <a:pt x="56" y="0"/>
                      <a:pt x="56" y="0"/>
                    </a:cubicBezTo>
                    <a:lnTo>
                      <a:pt x="32" y="8"/>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5" name="Google Shape;565;p34"/>
              <p:cNvSpPr/>
              <p:nvPr/>
            </p:nvSpPr>
            <p:spPr>
              <a:xfrm>
                <a:off x="8756116" y="3678461"/>
                <a:ext cx="96278" cy="30604"/>
              </a:xfrm>
              <a:custGeom>
                <a:rect b="b" l="l" r="r" t="t"/>
                <a:pathLst>
                  <a:path extrusionOk="0" h="48" w="151">
                    <a:moveTo>
                      <a:pt x="0" y="14"/>
                    </a:moveTo>
                    <a:lnTo>
                      <a:pt x="0" y="14"/>
                    </a:lnTo>
                    <a:cubicBezTo>
                      <a:pt x="0" y="14"/>
                      <a:pt x="16" y="38"/>
                      <a:pt x="71" y="46"/>
                    </a:cubicBezTo>
                    <a:cubicBezTo>
                      <a:pt x="111" y="53"/>
                      <a:pt x="157" y="38"/>
                      <a:pt x="150" y="14"/>
                    </a:cubicBezTo>
                    <a:cubicBezTo>
                      <a:pt x="150" y="-17"/>
                      <a:pt x="0" y="14"/>
                      <a:pt x="0" y="14"/>
                    </a:cubicBez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6" name="Google Shape;566;p34"/>
              <p:cNvSpPr/>
              <p:nvPr/>
            </p:nvSpPr>
            <p:spPr>
              <a:xfrm>
                <a:off x="8696182" y="2102332"/>
                <a:ext cx="105842" cy="174700"/>
              </a:xfrm>
              <a:custGeom>
                <a:rect b="b" l="l" r="r" t="t"/>
                <a:pathLst>
                  <a:path extrusionOk="0" h="274" w="166">
                    <a:moveTo>
                      <a:pt x="103" y="274"/>
                    </a:moveTo>
                    <a:lnTo>
                      <a:pt x="103" y="274"/>
                    </a:lnTo>
                    <a:cubicBezTo>
                      <a:pt x="103" y="274"/>
                      <a:pt x="55" y="235"/>
                      <a:pt x="23" y="203"/>
                    </a:cubicBezTo>
                    <a:cubicBezTo>
                      <a:pt x="-16" y="172"/>
                      <a:pt x="0" y="141"/>
                      <a:pt x="23" y="157"/>
                    </a:cubicBezTo>
                    <a:cubicBezTo>
                      <a:pt x="39" y="172"/>
                      <a:pt x="62" y="180"/>
                      <a:pt x="62" y="164"/>
                    </a:cubicBezTo>
                    <a:cubicBezTo>
                      <a:pt x="62" y="149"/>
                      <a:pt x="47" y="125"/>
                      <a:pt x="16" y="70"/>
                    </a:cubicBezTo>
                    <a:cubicBezTo>
                      <a:pt x="-8" y="7"/>
                      <a:pt x="31" y="-25"/>
                      <a:pt x="103" y="23"/>
                    </a:cubicBezTo>
                    <a:cubicBezTo>
                      <a:pt x="173" y="78"/>
                      <a:pt x="165" y="243"/>
                      <a:pt x="165" y="243"/>
                    </a:cubicBezTo>
                    <a:lnTo>
                      <a:pt x="103" y="274"/>
                    </a:ln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7" name="Google Shape;567;p34"/>
              <p:cNvSpPr/>
              <p:nvPr/>
            </p:nvSpPr>
            <p:spPr>
              <a:xfrm>
                <a:off x="8740176" y="2231126"/>
                <a:ext cx="151749" cy="504971"/>
              </a:xfrm>
              <a:custGeom>
                <a:rect b="b" l="l" r="r" t="t"/>
                <a:pathLst>
                  <a:path extrusionOk="0" h="792" w="238">
                    <a:moveTo>
                      <a:pt x="2" y="33"/>
                    </a:moveTo>
                    <a:lnTo>
                      <a:pt x="2" y="33"/>
                    </a:lnTo>
                    <a:cubicBezTo>
                      <a:pt x="2" y="33"/>
                      <a:pt x="41" y="-22"/>
                      <a:pt x="96" y="10"/>
                    </a:cubicBezTo>
                    <a:cubicBezTo>
                      <a:pt x="104" y="49"/>
                      <a:pt x="136" y="238"/>
                      <a:pt x="128" y="317"/>
                    </a:cubicBezTo>
                    <a:cubicBezTo>
                      <a:pt x="151" y="364"/>
                      <a:pt x="238" y="443"/>
                      <a:pt x="238" y="537"/>
                    </a:cubicBezTo>
                    <a:cubicBezTo>
                      <a:pt x="230" y="678"/>
                      <a:pt x="182" y="836"/>
                      <a:pt x="96" y="781"/>
                    </a:cubicBezTo>
                    <a:cubicBezTo>
                      <a:pt x="41" y="742"/>
                      <a:pt x="9" y="529"/>
                      <a:pt x="25" y="340"/>
                    </a:cubicBezTo>
                    <a:cubicBezTo>
                      <a:pt x="9" y="215"/>
                      <a:pt x="-7" y="112"/>
                      <a:pt x="2" y="33"/>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8" name="Google Shape;568;p34"/>
              <p:cNvSpPr/>
              <p:nvPr/>
            </p:nvSpPr>
            <p:spPr>
              <a:xfrm>
                <a:off x="8741451" y="2256630"/>
                <a:ext cx="160038" cy="453964"/>
              </a:xfrm>
              <a:custGeom>
                <a:rect b="b" l="l" r="r" t="t"/>
                <a:pathLst>
                  <a:path extrusionOk="0" h="712" w="251">
                    <a:moveTo>
                      <a:pt x="0" y="32"/>
                    </a:moveTo>
                    <a:lnTo>
                      <a:pt x="0" y="32"/>
                    </a:lnTo>
                    <a:cubicBezTo>
                      <a:pt x="0" y="32"/>
                      <a:pt x="71" y="-7"/>
                      <a:pt x="94" y="1"/>
                    </a:cubicBezTo>
                    <a:cubicBezTo>
                      <a:pt x="118" y="41"/>
                      <a:pt x="126" y="56"/>
                      <a:pt x="141" y="127"/>
                    </a:cubicBezTo>
                    <a:cubicBezTo>
                      <a:pt x="149" y="198"/>
                      <a:pt x="157" y="269"/>
                      <a:pt x="157" y="269"/>
                    </a:cubicBezTo>
                    <a:cubicBezTo>
                      <a:pt x="157" y="269"/>
                      <a:pt x="205" y="339"/>
                      <a:pt x="236" y="426"/>
                    </a:cubicBezTo>
                    <a:cubicBezTo>
                      <a:pt x="260" y="513"/>
                      <a:pt x="260" y="678"/>
                      <a:pt x="189" y="709"/>
                    </a:cubicBezTo>
                    <a:cubicBezTo>
                      <a:pt x="118" y="749"/>
                      <a:pt x="23" y="371"/>
                      <a:pt x="16" y="316"/>
                    </a:cubicBezTo>
                    <a:cubicBezTo>
                      <a:pt x="0" y="261"/>
                      <a:pt x="0" y="32"/>
                      <a:pt x="0" y="32"/>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69" name="Google Shape;569;p34"/>
              <p:cNvSpPr/>
              <p:nvPr/>
            </p:nvSpPr>
            <p:spPr>
              <a:xfrm>
                <a:off x="8684067" y="2879558"/>
                <a:ext cx="218697" cy="823766"/>
              </a:xfrm>
              <a:custGeom>
                <a:rect b="b" l="l" r="r" t="t"/>
                <a:pathLst>
                  <a:path extrusionOk="0" h="1292" w="343">
                    <a:moveTo>
                      <a:pt x="27" y="212"/>
                    </a:moveTo>
                    <a:lnTo>
                      <a:pt x="27" y="212"/>
                    </a:lnTo>
                    <a:cubicBezTo>
                      <a:pt x="35" y="158"/>
                      <a:pt x="35" y="87"/>
                      <a:pt x="58" y="39"/>
                    </a:cubicBezTo>
                    <a:cubicBezTo>
                      <a:pt x="42" y="32"/>
                      <a:pt x="200" y="8"/>
                      <a:pt x="239" y="0"/>
                    </a:cubicBezTo>
                    <a:cubicBezTo>
                      <a:pt x="263" y="-8"/>
                      <a:pt x="397" y="173"/>
                      <a:pt x="318" y="283"/>
                    </a:cubicBezTo>
                    <a:cubicBezTo>
                      <a:pt x="310" y="394"/>
                      <a:pt x="295" y="511"/>
                      <a:pt x="247" y="622"/>
                    </a:cubicBezTo>
                    <a:cubicBezTo>
                      <a:pt x="255" y="661"/>
                      <a:pt x="239" y="677"/>
                      <a:pt x="263" y="748"/>
                    </a:cubicBezTo>
                    <a:cubicBezTo>
                      <a:pt x="279" y="819"/>
                      <a:pt x="295" y="984"/>
                      <a:pt x="279" y="1055"/>
                    </a:cubicBezTo>
                    <a:cubicBezTo>
                      <a:pt x="318" y="1126"/>
                      <a:pt x="302" y="1173"/>
                      <a:pt x="295" y="1236"/>
                    </a:cubicBezTo>
                    <a:cubicBezTo>
                      <a:pt x="286" y="1299"/>
                      <a:pt x="168" y="1299"/>
                      <a:pt x="97" y="1283"/>
                    </a:cubicBezTo>
                    <a:cubicBezTo>
                      <a:pt x="66" y="1267"/>
                      <a:pt x="50" y="1188"/>
                      <a:pt x="81" y="1117"/>
                    </a:cubicBezTo>
                    <a:cubicBezTo>
                      <a:pt x="74" y="1008"/>
                      <a:pt x="42" y="827"/>
                      <a:pt x="19" y="740"/>
                    </a:cubicBezTo>
                    <a:cubicBezTo>
                      <a:pt x="-13" y="638"/>
                      <a:pt x="3" y="630"/>
                      <a:pt x="11" y="559"/>
                    </a:cubicBezTo>
                    <a:cubicBezTo>
                      <a:pt x="35" y="401"/>
                      <a:pt x="27" y="244"/>
                      <a:pt x="27" y="212"/>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70" name="Google Shape;570;p34"/>
              <p:cNvSpPr/>
              <p:nvPr/>
            </p:nvSpPr>
            <p:spPr>
              <a:xfrm>
                <a:off x="8510640" y="2910162"/>
                <a:ext cx="328364" cy="900277"/>
              </a:xfrm>
              <a:custGeom>
                <a:rect b="b" l="l" r="r" t="t"/>
                <a:pathLst>
                  <a:path extrusionOk="0" h="1412" w="515">
                    <a:moveTo>
                      <a:pt x="70" y="314"/>
                    </a:moveTo>
                    <a:lnTo>
                      <a:pt x="70" y="314"/>
                    </a:lnTo>
                    <a:cubicBezTo>
                      <a:pt x="78" y="259"/>
                      <a:pt x="102" y="133"/>
                      <a:pt x="118" y="86"/>
                    </a:cubicBezTo>
                    <a:cubicBezTo>
                      <a:pt x="110" y="78"/>
                      <a:pt x="424" y="-9"/>
                      <a:pt x="424" y="0"/>
                    </a:cubicBezTo>
                    <a:cubicBezTo>
                      <a:pt x="527" y="110"/>
                      <a:pt x="551" y="267"/>
                      <a:pt x="448" y="338"/>
                    </a:cubicBezTo>
                    <a:cubicBezTo>
                      <a:pt x="448" y="338"/>
                      <a:pt x="424" y="558"/>
                      <a:pt x="259" y="708"/>
                    </a:cubicBezTo>
                    <a:cubicBezTo>
                      <a:pt x="275" y="747"/>
                      <a:pt x="259" y="857"/>
                      <a:pt x="275" y="905"/>
                    </a:cubicBezTo>
                    <a:cubicBezTo>
                      <a:pt x="283" y="983"/>
                      <a:pt x="314" y="1101"/>
                      <a:pt x="275" y="1156"/>
                    </a:cubicBezTo>
                    <a:cubicBezTo>
                      <a:pt x="314" y="1235"/>
                      <a:pt x="291" y="1313"/>
                      <a:pt x="291" y="1369"/>
                    </a:cubicBezTo>
                    <a:cubicBezTo>
                      <a:pt x="283" y="1432"/>
                      <a:pt x="94" y="1416"/>
                      <a:pt x="70" y="1385"/>
                    </a:cubicBezTo>
                    <a:cubicBezTo>
                      <a:pt x="31" y="1322"/>
                      <a:pt x="39" y="1290"/>
                      <a:pt x="63" y="1219"/>
                    </a:cubicBezTo>
                    <a:cubicBezTo>
                      <a:pt x="23" y="1140"/>
                      <a:pt x="31" y="1094"/>
                      <a:pt x="16" y="1014"/>
                    </a:cubicBezTo>
                    <a:cubicBezTo>
                      <a:pt x="-16" y="912"/>
                      <a:pt x="7" y="731"/>
                      <a:pt x="23" y="661"/>
                    </a:cubicBezTo>
                    <a:cubicBezTo>
                      <a:pt x="47" y="503"/>
                      <a:pt x="70" y="346"/>
                      <a:pt x="70" y="314"/>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1" name="Google Shape;571;p34"/>
              <p:cNvSpPr/>
              <p:nvPr/>
            </p:nvSpPr>
            <p:spPr>
              <a:xfrm>
                <a:off x="8545708" y="2473411"/>
                <a:ext cx="346217" cy="567455"/>
              </a:xfrm>
              <a:custGeom>
                <a:rect b="b" l="l" r="r" t="t"/>
                <a:pathLst>
                  <a:path extrusionOk="0" h="890" w="543">
                    <a:moveTo>
                      <a:pt x="196" y="79"/>
                    </a:moveTo>
                    <a:lnTo>
                      <a:pt x="196" y="79"/>
                    </a:lnTo>
                    <a:cubicBezTo>
                      <a:pt x="314" y="23"/>
                      <a:pt x="354" y="-40"/>
                      <a:pt x="433" y="31"/>
                    </a:cubicBezTo>
                    <a:cubicBezTo>
                      <a:pt x="487" y="79"/>
                      <a:pt x="496" y="259"/>
                      <a:pt x="487" y="338"/>
                    </a:cubicBezTo>
                    <a:cubicBezTo>
                      <a:pt x="480" y="393"/>
                      <a:pt x="464" y="503"/>
                      <a:pt x="472" y="606"/>
                    </a:cubicBezTo>
                    <a:cubicBezTo>
                      <a:pt x="519" y="669"/>
                      <a:pt x="535" y="724"/>
                      <a:pt x="543" y="755"/>
                    </a:cubicBezTo>
                    <a:cubicBezTo>
                      <a:pt x="503" y="802"/>
                      <a:pt x="330" y="889"/>
                      <a:pt x="228" y="889"/>
                    </a:cubicBezTo>
                    <a:cubicBezTo>
                      <a:pt x="118" y="889"/>
                      <a:pt x="55" y="897"/>
                      <a:pt x="15" y="865"/>
                    </a:cubicBezTo>
                    <a:cubicBezTo>
                      <a:pt x="15" y="779"/>
                      <a:pt x="39" y="692"/>
                      <a:pt x="31" y="645"/>
                    </a:cubicBezTo>
                    <a:cubicBezTo>
                      <a:pt x="23" y="503"/>
                      <a:pt x="0" y="393"/>
                      <a:pt x="0" y="298"/>
                    </a:cubicBezTo>
                    <a:cubicBezTo>
                      <a:pt x="-8" y="181"/>
                      <a:pt x="55" y="149"/>
                      <a:pt x="196" y="79"/>
                    </a:cubicBez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2" name="Google Shape;572;p34"/>
              <p:cNvSpPr/>
              <p:nvPr/>
            </p:nvSpPr>
            <p:spPr>
              <a:xfrm>
                <a:off x="8631146" y="2904424"/>
                <a:ext cx="165138" cy="58021"/>
              </a:xfrm>
              <a:custGeom>
                <a:rect b="b" l="l" r="r" t="t"/>
                <a:pathLst>
                  <a:path extrusionOk="0" h="91" w="259">
                    <a:moveTo>
                      <a:pt x="259" y="0"/>
                    </a:moveTo>
                    <a:lnTo>
                      <a:pt x="259" y="0"/>
                    </a:lnTo>
                    <a:cubicBezTo>
                      <a:pt x="259" y="0"/>
                      <a:pt x="180" y="79"/>
                      <a:pt x="102" y="87"/>
                    </a:cubicBezTo>
                    <a:cubicBezTo>
                      <a:pt x="31" y="95"/>
                      <a:pt x="0" y="87"/>
                      <a:pt x="0" y="87"/>
                    </a:cubicBezTo>
                    <a:cubicBezTo>
                      <a:pt x="0" y="87"/>
                      <a:pt x="47" y="48"/>
                      <a:pt x="110" y="40"/>
                    </a:cubicBezTo>
                    <a:cubicBezTo>
                      <a:pt x="164" y="32"/>
                      <a:pt x="259" y="0"/>
                      <a:pt x="259" y="0"/>
                    </a:cubicBezTo>
                    <a:close/>
                  </a:path>
                </a:pathLst>
              </a:custGeom>
              <a:solidFill>
                <a:schemeClr val="l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3" name="Google Shape;573;p34"/>
              <p:cNvSpPr/>
              <p:nvPr/>
            </p:nvSpPr>
            <p:spPr>
              <a:xfrm>
                <a:off x="8274091" y="2326765"/>
                <a:ext cx="133258" cy="191277"/>
              </a:xfrm>
              <a:custGeom>
                <a:rect b="b" l="l" r="r" t="t"/>
                <a:pathLst>
                  <a:path extrusionOk="0" h="300" w="209">
                    <a:moveTo>
                      <a:pt x="190" y="277"/>
                    </a:moveTo>
                    <a:lnTo>
                      <a:pt x="190" y="277"/>
                    </a:lnTo>
                    <a:cubicBezTo>
                      <a:pt x="190" y="277"/>
                      <a:pt x="190" y="167"/>
                      <a:pt x="205" y="120"/>
                    </a:cubicBezTo>
                    <a:cubicBezTo>
                      <a:pt x="221" y="49"/>
                      <a:pt x="182" y="65"/>
                      <a:pt x="166" y="95"/>
                    </a:cubicBezTo>
                    <a:cubicBezTo>
                      <a:pt x="150" y="120"/>
                      <a:pt x="143" y="151"/>
                      <a:pt x="127" y="111"/>
                    </a:cubicBezTo>
                    <a:cubicBezTo>
                      <a:pt x="119" y="72"/>
                      <a:pt x="72" y="-14"/>
                      <a:pt x="24" y="1"/>
                    </a:cubicBezTo>
                    <a:cubicBezTo>
                      <a:pt x="17" y="1"/>
                      <a:pt x="9" y="1"/>
                      <a:pt x="9" y="17"/>
                    </a:cubicBezTo>
                    <a:cubicBezTo>
                      <a:pt x="1" y="25"/>
                      <a:pt x="1" y="49"/>
                      <a:pt x="1" y="72"/>
                    </a:cubicBezTo>
                    <a:cubicBezTo>
                      <a:pt x="-7" y="111"/>
                      <a:pt x="17" y="159"/>
                      <a:pt x="32" y="190"/>
                    </a:cubicBezTo>
                    <a:cubicBezTo>
                      <a:pt x="48" y="238"/>
                      <a:pt x="119" y="300"/>
                      <a:pt x="119" y="300"/>
                    </a:cubicBezTo>
                    <a:lnTo>
                      <a:pt x="190" y="277"/>
                    </a:ln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4" name="Google Shape;574;p34"/>
              <p:cNvSpPr/>
              <p:nvPr/>
            </p:nvSpPr>
            <p:spPr>
              <a:xfrm>
                <a:off x="8334663" y="2475962"/>
                <a:ext cx="356418" cy="329634"/>
              </a:xfrm>
              <a:custGeom>
                <a:rect b="b" l="l" r="r" t="t"/>
                <a:pathLst>
                  <a:path extrusionOk="0" h="517" w="559">
                    <a:moveTo>
                      <a:pt x="512" y="153"/>
                    </a:moveTo>
                    <a:lnTo>
                      <a:pt x="512" y="153"/>
                    </a:lnTo>
                    <a:cubicBezTo>
                      <a:pt x="481" y="114"/>
                      <a:pt x="441" y="98"/>
                      <a:pt x="386" y="137"/>
                    </a:cubicBezTo>
                    <a:cubicBezTo>
                      <a:pt x="378" y="145"/>
                      <a:pt x="354" y="169"/>
                      <a:pt x="315" y="216"/>
                    </a:cubicBezTo>
                    <a:cubicBezTo>
                      <a:pt x="221" y="248"/>
                      <a:pt x="142" y="350"/>
                      <a:pt x="142" y="350"/>
                    </a:cubicBezTo>
                    <a:cubicBezTo>
                      <a:pt x="142" y="350"/>
                      <a:pt x="103" y="130"/>
                      <a:pt x="95" y="43"/>
                    </a:cubicBezTo>
                    <a:cubicBezTo>
                      <a:pt x="39" y="-12"/>
                      <a:pt x="16" y="-12"/>
                      <a:pt x="0" y="27"/>
                    </a:cubicBezTo>
                    <a:cubicBezTo>
                      <a:pt x="8" y="98"/>
                      <a:pt x="8" y="208"/>
                      <a:pt x="0" y="334"/>
                    </a:cubicBezTo>
                    <a:cubicBezTo>
                      <a:pt x="0" y="397"/>
                      <a:pt x="24" y="436"/>
                      <a:pt x="32" y="467"/>
                    </a:cubicBezTo>
                    <a:cubicBezTo>
                      <a:pt x="48" y="499"/>
                      <a:pt x="63" y="523"/>
                      <a:pt x="126" y="515"/>
                    </a:cubicBezTo>
                    <a:cubicBezTo>
                      <a:pt x="189" y="515"/>
                      <a:pt x="346" y="492"/>
                      <a:pt x="386" y="452"/>
                    </a:cubicBezTo>
                    <a:cubicBezTo>
                      <a:pt x="410" y="483"/>
                      <a:pt x="433" y="508"/>
                      <a:pt x="472" y="499"/>
                    </a:cubicBezTo>
                    <a:cubicBezTo>
                      <a:pt x="512" y="499"/>
                      <a:pt x="559" y="428"/>
                      <a:pt x="559" y="358"/>
                    </a:cubicBezTo>
                    <a:cubicBezTo>
                      <a:pt x="559" y="279"/>
                      <a:pt x="543" y="192"/>
                      <a:pt x="512" y="153"/>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5" name="Google Shape;575;p34"/>
              <p:cNvSpPr/>
              <p:nvPr/>
            </p:nvSpPr>
            <p:spPr>
              <a:xfrm>
                <a:off x="8546983" y="2261731"/>
                <a:ext cx="204670" cy="271613"/>
              </a:xfrm>
              <a:custGeom>
                <a:rect b="b" l="l" r="r" t="t"/>
                <a:pathLst>
                  <a:path extrusionOk="0" h="426" w="321">
                    <a:moveTo>
                      <a:pt x="139" y="324"/>
                    </a:moveTo>
                    <a:lnTo>
                      <a:pt x="139" y="324"/>
                    </a:lnTo>
                    <a:cubicBezTo>
                      <a:pt x="210" y="426"/>
                      <a:pt x="210" y="426"/>
                      <a:pt x="210" y="426"/>
                    </a:cubicBezTo>
                    <a:cubicBezTo>
                      <a:pt x="265" y="418"/>
                      <a:pt x="281" y="411"/>
                      <a:pt x="321" y="363"/>
                    </a:cubicBezTo>
                    <a:cubicBezTo>
                      <a:pt x="305" y="340"/>
                      <a:pt x="257" y="292"/>
                      <a:pt x="289" y="229"/>
                    </a:cubicBezTo>
                    <a:cubicBezTo>
                      <a:pt x="321" y="182"/>
                      <a:pt x="305" y="135"/>
                      <a:pt x="273" y="72"/>
                    </a:cubicBezTo>
                    <a:cubicBezTo>
                      <a:pt x="234" y="9"/>
                      <a:pt x="148" y="-15"/>
                      <a:pt x="77" y="9"/>
                    </a:cubicBezTo>
                    <a:cubicBezTo>
                      <a:pt x="68" y="9"/>
                      <a:pt x="21" y="24"/>
                      <a:pt x="6" y="80"/>
                    </a:cubicBezTo>
                    <a:cubicBezTo>
                      <a:pt x="-2" y="135"/>
                      <a:pt x="-10" y="277"/>
                      <a:pt x="29" y="316"/>
                    </a:cubicBezTo>
                    <a:cubicBezTo>
                      <a:pt x="61" y="340"/>
                      <a:pt x="108" y="324"/>
                      <a:pt x="139" y="324"/>
                    </a:cubicBez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6" name="Google Shape;576;p34"/>
              <p:cNvSpPr/>
              <p:nvPr/>
            </p:nvSpPr>
            <p:spPr>
              <a:xfrm>
                <a:off x="8543158" y="2220287"/>
                <a:ext cx="212958" cy="313057"/>
              </a:xfrm>
              <a:custGeom>
                <a:rect b="b" l="l" r="r" t="t"/>
                <a:pathLst>
                  <a:path extrusionOk="0" h="491" w="334">
                    <a:moveTo>
                      <a:pt x="43" y="34"/>
                    </a:moveTo>
                    <a:lnTo>
                      <a:pt x="43" y="34"/>
                    </a:lnTo>
                    <a:cubicBezTo>
                      <a:pt x="43" y="34"/>
                      <a:pt x="67" y="-13"/>
                      <a:pt x="161" y="3"/>
                    </a:cubicBezTo>
                    <a:cubicBezTo>
                      <a:pt x="263" y="11"/>
                      <a:pt x="327" y="50"/>
                      <a:pt x="334" y="113"/>
                    </a:cubicBezTo>
                    <a:cubicBezTo>
                      <a:pt x="334" y="184"/>
                      <a:pt x="295" y="310"/>
                      <a:pt x="295" y="334"/>
                    </a:cubicBezTo>
                    <a:cubicBezTo>
                      <a:pt x="311" y="381"/>
                      <a:pt x="334" y="412"/>
                      <a:pt x="334" y="412"/>
                    </a:cubicBezTo>
                    <a:cubicBezTo>
                      <a:pt x="334" y="412"/>
                      <a:pt x="279" y="476"/>
                      <a:pt x="256" y="483"/>
                    </a:cubicBezTo>
                    <a:cubicBezTo>
                      <a:pt x="232" y="491"/>
                      <a:pt x="138" y="491"/>
                      <a:pt x="138" y="491"/>
                    </a:cubicBezTo>
                    <a:cubicBezTo>
                      <a:pt x="138" y="491"/>
                      <a:pt x="138" y="444"/>
                      <a:pt x="129" y="412"/>
                    </a:cubicBezTo>
                    <a:cubicBezTo>
                      <a:pt x="83" y="428"/>
                      <a:pt x="35" y="420"/>
                      <a:pt x="12" y="365"/>
                    </a:cubicBezTo>
                    <a:cubicBezTo>
                      <a:pt x="-4" y="302"/>
                      <a:pt x="4" y="262"/>
                      <a:pt x="4" y="262"/>
                    </a:cubicBezTo>
                    <a:cubicBezTo>
                      <a:pt x="4" y="262"/>
                      <a:pt x="35" y="294"/>
                      <a:pt x="67" y="262"/>
                    </a:cubicBezTo>
                    <a:cubicBezTo>
                      <a:pt x="98" y="232"/>
                      <a:pt x="4" y="168"/>
                      <a:pt x="4" y="168"/>
                    </a:cubicBezTo>
                    <a:cubicBezTo>
                      <a:pt x="4" y="168"/>
                      <a:pt x="-20" y="66"/>
                      <a:pt x="43" y="34"/>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77" name="Google Shape;577;p34"/>
              <p:cNvSpPr/>
              <p:nvPr/>
            </p:nvSpPr>
            <p:spPr>
              <a:xfrm>
                <a:off x="8321911" y="2516768"/>
                <a:ext cx="380647" cy="317520"/>
              </a:xfrm>
              <a:custGeom>
                <a:rect b="b" l="l" r="r" t="t"/>
                <a:pathLst>
                  <a:path extrusionOk="0" h="498" w="597">
                    <a:moveTo>
                      <a:pt x="123" y="11"/>
                    </a:moveTo>
                    <a:lnTo>
                      <a:pt x="123" y="11"/>
                    </a:lnTo>
                    <a:cubicBezTo>
                      <a:pt x="59" y="-21"/>
                      <a:pt x="4" y="26"/>
                      <a:pt x="4" y="26"/>
                    </a:cubicBezTo>
                    <a:cubicBezTo>
                      <a:pt x="4" y="26"/>
                      <a:pt x="-12" y="191"/>
                      <a:pt x="20" y="341"/>
                    </a:cubicBezTo>
                    <a:cubicBezTo>
                      <a:pt x="36" y="428"/>
                      <a:pt x="68" y="459"/>
                      <a:pt x="91" y="483"/>
                    </a:cubicBezTo>
                    <a:cubicBezTo>
                      <a:pt x="107" y="498"/>
                      <a:pt x="138" y="498"/>
                      <a:pt x="170" y="498"/>
                    </a:cubicBezTo>
                    <a:cubicBezTo>
                      <a:pt x="209" y="498"/>
                      <a:pt x="296" y="498"/>
                      <a:pt x="335" y="483"/>
                    </a:cubicBezTo>
                    <a:cubicBezTo>
                      <a:pt x="398" y="467"/>
                      <a:pt x="398" y="451"/>
                      <a:pt x="398" y="451"/>
                    </a:cubicBezTo>
                    <a:cubicBezTo>
                      <a:pt x="398" y="451"/>
                      <a:pt x="469" y="546"/>
                      <a:pt x="555" y="435"/>
                    </a:cubicBezTo>
                    <a:cubicBezTo>
                      <a:pt x="642" y="325"/>
                      <a:pt x="579" y="66"/>
                      <a:pt x="501" y="34"/>
                    </a:cubicBezTo>
                    <a:cubicBezTo>
                      <a:pt x="421" y="2"/>
                      <a:pt x="327" y="128"/>
                      <a:pt x="327" y="128"/>
                    </a:cubicBezTo>
                    <a:cubicBezTo>
                      <a:pt x="186" y="246"/>
                      <a:pt x="186" y="246"/>
                      <a:pt x="186" y="246"/>
                    </a:cubicBezTo>
                    <a:cubicBezTo>
                      <a:pt x="186" y="246"/>
                      <a:pt x="162" y="81"/>
                      <a:pt x="123" y="11"/>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8" name="Google Shape;578;p34"/>
              <p:cNvSpPr/>
              <p:nvPr/>
            </p:nvSpPr>
            <p:spPr>
              <a:xfrm>
                <a:off x="8615844" y="2447270"/>
                <a:ext cx="207220" cy="162585"/>
              </a:xfrm>
              <a:custGeom>
                <a:rect b="b" l="l" r="r" t="t"/>
                <a:pathLst>
                  <a:path extrusionOk="0" h="255" w="325">
                    <a:moveTo>
                      <a:pt x="0" y="151"/>
                    </a:moveTo>
                    <a:lnTo>
                      <a:pt x="0" y="151"/>
                    </a:lnTo>
                    <a:cubicBezTo>
                      <a:pt x="0" y="151"/>
                      <a:pt x="8" y="104"/>
                      <a:pt x="31" y="95"/>
                    </a:cubicBezTo>
                    <a:cubicBezTo>
                      <a:pt x="63" y="88"/>
                      <a:pt x="126" y="64"/>
                      <a:pt x="157" y="40"/>
                    </a:cubicBezTo>
                    <a:cubicBezTo>
                      <a:pt x="181" y="17"/>
                      <a:pt x="188" y="1"/>
                      <a:pt x="188" y="1"/>
                    </a:cubicBezTo>
                    <a:cubicBezTo>
                      <a:pt x="188" y="1"/>
                      <a:pt x="220" y="-7"/>
                      <a:pt x="268" y="17"/>
                    </a:cubicBezTo>
                    <a:cubicBezTo>
                      <a:pt x="307" y="33"/>
                      <a:pt x="331" y="151"/>
                      <a:pt x="323" y="198"/>
                    </a:cubicBezTo>
                    <a:cubicBezTo>
                      <a:pt x="307" y="245"/>
                      <a:pt x="291" y="269"/>
                      <a:pt x="268" y="245"/>
                    </a:cubicBezTo>
                    <a:cubicBezTo>
                      <a:pt x="236" y="229"/>
                      <a:pt x="173" y="151"/>
                      <a:pt x="173" y="151"/>
                    </a:cubicBezTo>
                    <a:cubicBezTo>
                      <a:pt x="165" y="143"/>
                      <a:pt x="86" y="159"/>
                      <a:pt x="47" y="159"/>
                    </a:cubicBezTo>
                    <a:cubicBezTo>
                      <a:pt x="15" y="159"/>
                      <a:pt x="0" y="151"/>
                      <a:pt x="0" y="151"/>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79" name="Google Shape;579;p34"/>
              <p:cNvSpPr/>
              <p:nvPr/>
            </p:nvSpPr>
            <p:spPr>
              <a:xfrm>
                <a:off x="8146572" y="3618528"/>
                <a:ext cx="409339" cy="455877"/>
              </a:xfrm>
              <a:custGeom>
                <a:rect b="b" l="l" r="r" t="t"/>
                <a:pathLst>
                  <a:path extrusionOk="0" h="715" w="642">
                    <a:moveTo>
                      <a:pt x="437" y="38"/>
                    </a:moveTo>
                    <a:lnTo>
                      <a:pt x="437" y="38"/>
                    </a:lnTo>
                    <a:cubicBezTo>
                      <a:pt x="334" y="-33"/>
                      <a:pt x="193" y="-2"/>
                      <a:pt x="130" y="100"/>
                    </a:cubicBezTo>
                    <a:cubicBezTo>
                      <a:pt x="106" y="132"/>
                      <a:pt x="90" y="163"/>
                      <a:pt x="83" y="202"/>
                    </a:cubicBezTo>
                    <a:cubicBezTo>
                      <a:pt x="4" y="431"/>
                      <a:pt x="-59" y="620"/>
                      <a:pt x="90" y="620"/>
                    </a:cubicBezTo>
                    <a:cubicBezTo>
                      <a:pt x="145" y="683"/>
                      <a:pt x="240" y="738"/>
                      <a:pt x="405" y="706"/>
                    </a:cubicBezTo>
                    <a:cubicBezTo>
                      <a:pt x="523" y="738"/>
                      <a:pt x="539" y="635"/>
                      <a:pt x="539" y="635"/>
                    </a:cubicBezTo>
                    <a:cubicBezTo>
                      <a:pt x="539" y="635"/>
                      <a:pt x="634" y="644"/>
                      <a:pt x="641" y="589"/>
                    </a:cubicBezTo>
                    <a:cubicBezTo>
                      <a:pt x="649" y="525"/>
                      <a:pt x="594" y="274"/>
                      <a:pt x="539" y="156"/>
                    </a:cubicBezTo>
                    <a:cubicBezTo>
                      <a:pt x="523" y="108"/>
                      <a:pt x="476" y="69"/>
                      <a:pt x="437" y="38"/>
                    </a:cubicBez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0" name="Google Shape;580;p34"/>
              <p:cNvSpPr/>
              <p:nvPr/>
            </p:nvSpPr>
            <p:spPr>
              <a:xfrm>
                <a:off x="8145934" y="3642756"/>
                <a:ext cx="409977" cy="431648"/>
              </a:xfrm>
              <a:custGeom>
                <a:rect b="b" l="l" r="r" t="t"/>
                <a:pathLst>
                  <a:path extrusionOk="0" h="677" w="643">
                    <a:moveTo>
                      <a:pt x="540" y="118"/>
                    </a:moveTo>
                    <a:lnTo>
                      <a:pt x="540" y="118"/>
                    </a:lnTo>
                    <a:cubicBezTo>
                      <a:pt x="524" y="70"/>
                      <a:pt x="477" y="31"/>
                      <a:pt x="438" y="0"/>
                    </a:cubicBezTo>
                    <a:lnTo>
                      <a:pt x="438" y="0"/>
                    </a:lnTo>
                    <a:cubicBezTo>
                      <a:pt x="508" y="134"/>
                      <a:pt x="533" y="307"/>
                      <a:pt x="493" y="417"/>
                    </a:cubicBezTo>
                    <a:cubicBezTo>
                      <a:pt x="414" y="606"/>
                      <a:pt x="162" y="653"/>
                      <a:pt x="75" y="456"/>
                    </a:cubicBezTo>
                    <a:cubicBezTo>
                      <a:pt x="52" y="448"/>
                      <a:pt x="29" y="440"/>
                      <a:pt x="5" y="424"/>
                    </a:cubicBezTo>
                    <a:cubicBezTo>
                      <a:pt x="-11" y="519"/>
                      <a:pt x="5" y="582"/>
                      <a:pt x="91" y="582"/>
                    </a:cubicBezTo>
                    <a:cubicBezTo>
                      <a:pt x="146" y="645"/>
                      <a:pt x="241" y="700"/>
                      <a:pt x="406" y="668"/>
                    </a:cubicBezTo>
                    <a:cubicBezTo>
                      <a:pt x="524" y="700"/>
                      <a:pt x="540" y="597"/>
                      <a:pt x="540" y="597"/>
                    </a:cubicBezTo>
                    <a:cubicBezTo>
                      <a:pt x="540" y="597"/>
                      <a:pt x="635" y="606"/>
                      <a:pt x="642" y="551"/>
                    </a:cubicBezTo>
                    <a:cubicBezTo>
                      <a:pt x="650" y="487"/>
                      <a:pt x="595" y="236"/>
                      <a:pt x="540" y="118"/>
                    </a:cubicBezTo>
                    <a:close/>
                  </a:path>
                </a:pathLst>
              </a:custGeom>
              <a:solidFill>
                <a:srgbClr val="2D3344">
                  <a:alpha val="15000"/>
                </a:srgbClr>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1" name="Google Shape;581;p34"/>
              <p:cNvSpPr/>
              <p:nvPr/>
            </p:nvSpPr>
            <p:spPr>
              <a:xfrm>
                <a:off x="8279830" y="3496110"/>
                <a:ext cx="161950" cy="176612"/>
              </a:xfrm>
              <a:custGeom>
                <a:rect b="b" l="l" r="r" t="t"/>
                <a:pathLst>
                  <a:path extrusionOk="0" h="277" w="254">
                    <a:moveTo>
                      <a:pt x="63" y="237"/>
                    </a:moveTo>
                    <a:lnTo>
                      <a:pt x="63" y="237"/>
                    </a:lnTo>
                    <a:cubicBezTo>
                      <a:pt x="63" y="237"/>
                      <a:pt x="31" y="175"/>
                      <a:pt x="15" y="111"/>
                    </a:cubicBezTo>
                    <a:cubicBezTo>
                      <a:pt x="0" y="48"/>
                      <a:pt x="0" y="25"/>
                      <a:pt x="0" y="25"/>
                    </a:cubicBezTo>
                    <a:cubicBezTo>
                      <a:pt x="0" y="25"/>
                      <a:pt x="54" y="-7"/>
                      <a:pt x="79" y="1"/>
                    </a:cubicBezTo>
                    <a:cubicBezTo>
                      <a:pt x="110" y="9"/>
                      <a:pt x="110" y="48"/>
                      <a:pt x="110" y="48"/>
                    </a:cubicBezTo>
                    <a:cubicBezTo>
                      <a:pt x="110" y="48"/>
                      <a:pt x="134" y="33"/>
                      <a:pt x="181" y="48"/>
                    </a:cubicBezTo>
                    <a:cubicBezTo>
                      <a:pt x="220" y="56"/>
                      <a:pt x="181" y="104"/>
                      <a:pt x="181" y="104"/>
                    </a:cubicBezTo>
                    <a:cubicBezTo>
                      <a:pt x="181" y="104"/>
                      <a:pt x="267" y="135"/>
                      <a:pt x="252" y="166"/>
                    </a:cubicBezTo>
                    <a:cubicBezTo>
                      <a:pt x="236" y="198"/>
                      <a:pt x="157" y="348"/>
                      <a:pt x="63" y="237"/>
                    </a:cubicBez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2" name="Google Shape;582;p34"/>
              <p:cNvSpPr/>
              <p:nvPr/>
            </p:nvSpPr>
            <p:spPr>
              <a:xfrm>
                <a:off x="8279830" y="3496110"/>
                <a:ext cx="161950" cy="125605"/>
              </a:xfrm>
              <a:custGeom>
                <a:rect b="b" l="l" r="r" t="t"/>
                <a:pathLst>
                  <a:path extrusionOk="0" h="197" w="254">
                    <a:moveTo>
                      <a:pt x="118" y="127"/>
                    </a:moveTo>
                    <a:lnTo>
                      <a:pt x="118" y="127"/>
                    </a:lnTo>
                    <a:cubicBezTo>
                      <a:pt x="118" y="127"/>
                      <a:pt x="31" y="175"/>
                      <a:pt x="15" y="111"/>
                    </a:cubicBezTo>
                    <a:cubicBezTo>
                      <a:pt x="0" y="48"/>
                      <a:pt x="0" y="25"/>
                      <a:pt x="0" y="25"/>
                    </a:cubicBezTo>
                    <a:cubicBezTo>
                      <a:pt x="0" y="25"/>
                      <a:pt x="54" y="-7"/>
                      <a:pt x="79" y="1"/>
                    </a:cubicBezTo>
                    <a:cubicBezTo>
                      <a:pt x="110" y="9"/>
                      <a:pt x="110" y="48"/>
                      <a:pt x="110" y="48"/>
                    </a:cubicBezTo>
                    <a:cubicBezTo>
                      <a:pt x="110" y="48"/>
                      <a:pt x="134" y="33"/>
                      <a:pt x="181" y="48"/>
                    </a:cubicBezTo>
                    <a:cubicBezTo>
                      <a:pt x="220" y="56"/>
                      <a:pt x="181" y="104"/>
                      <a:pt x="181" y="104"/>
                    </a:cubicBezTo>
                    <a:cubicBezTo>
                      <a:pt x="181" y="104"/>
                      <a:pt x="267" y="135"/>
                      <a:pt x="252" y="166"/>
                    </a:cubicBezTo>
                    <a:cubicBezTo>
                      <a:pt x="236" y="198"/>
                      <a:pt x="204" y="230"/>
                      <a:pt x="118" y="127"/>
                    </a:cubicBezTo>
                    <a:close/>
                  </a:path>
                </a:pathLst>
              </a:custGeom>
              <a:solidFill>
                <a:srgbClr val="2D3344">
                  <a:alpha val="15000"/>
                </a:srgbClr>
              </a:solidFill>
              <a:ln>
                <a:noFill/>
              </a:ln>
            </p:spPr>
            <p:txBody>
              <a:bodyPr anchorCtr="1" anchor="ctr" bIns="25900" lIns="90000" spcFirstLastPara="1" rIns="90000" wrap="square" tIns="259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3" name="Google Shape;583;p34"/>
              <p:cNvSpPr/>
              <p:nvPr/>
            </p:nvSpPr>
            <p:spPr>
              <a:xfrm>
                <a:off x="7878142" y="3938599"/>
                <a:ext cx="246114" cy="140270"/>
              </a:xfrm>
              <a:custGeom>
                <a:rect b="b" l="l" r="r" t="t"/>
                <a:pathLst>
                  <a:path extrusionOk="0" h="220" w="386">
                    <a:moveTo>
                      <a:pt x="0" y="78"/>
                    </a:moveTo>
                    <a:lnTo>
                      <a:pt x="244" y="220"/>
                    </a:lnTo>
                    <a:lnTo>
                      <a:pt x="386" y="142"/>
                    </a:lnTo>
                    <a:lnTo>
                      <a:pt x="134" y="0"/>
                    </a:lnTo>
                    <a:lnTo>
                      <a:pt x="0" y="78"/>
                    </a:lnTo>
                    <a:close/>
                  </a:path>
                </a:pathLst>
              </a:custGeom>
              <a:solidFill>
                <a:schemeClr val="accent1"/>
              </a:solidFill>
              <a:ln>
                <a:noFill/>
              </a:ln>
            </p:spPr>
            <p:txBody>
              <a:bodyPr anchorCtr="1" anchor="ctr" bIns="34200" lIns="90000" spcFirstLastPara="1" rIns="90000" wrap="square" tIns="342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4" name="Google Shape;584;p34"/>
              <p:cNvSpPr/>
              <p:nvPr/>
            </p:nvSpPr>
            <p:spPr>
              <a:xfrm>
                <a:off x="7878142" y="3988332"/>
                <a:ext cx="155574" cy="105840"/>
              </a:xfrm>
              <a:custGeom>
                <a:rect b="b" l="l" r="r" t="t"/>
                <a:pathLst>
                  <a:path extrusionOk="0" h="166" w="244">
                    <a:moveTo>
                      <a:pt x="244" y="142"/>
                    </a:moveTo>
                    <a:lnTo>
                      <a:pt x="244" y="166"/>
                    </a:lnTo>
                    <a:lnTo>
                      <a:pt x="0" y="24"/>
                    </a:lnTo>
                    <a:lnTo>
                      <a:pt x="0" y="0"/>
                    </a:lnTo>
                    <a:lnTo>
                      <a:pt x="244" y="142"/>
                    </a:lnTo>
                    <a:close/>
                  </a:path>
                </a:pathLst>
              </a:custGeom>
              <a:solidFill>
                <a:schemeClr val="accent2"/>
              </a:solidFill>
              <a:ln>
                <a:noFill/>
              </a:ln>
            </p:spPr>
            <p:txBody>
              <a:bodyPr anchorCtr="1" anchor="ctr" bIns="14750" lIns="90000" spcFirstLastPara="1" rIns="90000" wrap="square" tIns="147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85" name="Google Shape;585;p34"/>
              <p:cNvSpPr/>
              <p:nvPr/>
            </p:nvSpPr>
            <p:spPr>
              <a:xfrm>
                <a:off x="8033717" y="4029137"/>
                <a:ext cx="90539" cy="65034"/>
              </a:xfrm>
              <a:custGeom>
                <a:rect b="b" l="l" r="r" t="t"/>
                <a:pathLst>
                  <a:path extrusionOk="0" h="102" w="142">
                    <a:moveTo>
                      <a:pt x="142" y="0"/>
                    </a:moveTo>
                    <a:lnTo>
                      <a:pt x="142" y="23"/>
                    </a:lnTo>
                    <a:lnTo>
                      <a:pt x="0" y="102"/>
                    </a:lnTo>
                    <a:lnTo>
                      <a:pt x="0" y="78"/>
                    </a:lnTo>
                    <a:lnTo>
                      <a:pt x="142" y="0"/>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86" name="Google Shape;586;p34"/>
              <p:cNvSpPr/>
              <p:nvPr/>
            </p:nvSpPr>
            <p:spPr>
              <a:xfrm>
                <a:off x="7938077" y="3867827"/>
                <a:ext cx="116043" cy="181076"/>
              </a:xfrm>
              <a:custGeom>
                <a:rect b="b" l="l" r="r" t="t"/>
                <a:pathLst>
                  <a:path extrusionOk="0" h="284" w="182">
                    <a:moveTo>
                      <a:pt x="0" y="0"/>
                    </a:moveTo>
                    <a:lnTo>
                      <a:pt x="0" y="182"/>
                    </a:lnTo>
                    <a:lnTo>
                      <a:pt x="182" y="284"/>
                    </a:lnTo>
                    <a:lnTo>
                      <a:pt x="182" y="103"/>
                    </a:lnTo>
                    <a:lnTo>
                      <a:pt x="0"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87" name="Google Shape;587;p34"/>
              <p:cNvSpPr/>
              <p:nvPr/>
            </p:nvSpPr>
            <p:spPr>
              <a:xfrm>
                <a:off x="8054120" y="3923297"/>
                <a:ext cx="9564" cy="125605"/>
              </a:xfrm>
              <a:custGeom>
                <a:rect b="b" l="l" r="r" t="t"/>
                <a:pathLst>
                  <a:path extrusionOk="0" h="197" w="15">
                    <a:moveTo>
                      <a:pt x="0" y="197"/>
                    </a:moveTo>
                    <a:lnTo>
                      <a:pt x="15" y="189"/>
                    </a:lnTo>
                    <a:lnTo>
                      <a:pt x="15" y="0"/>
                    </a:lnTo>
                    <a:lnTo>
                      <a:pt x="0" y="16"/>
                    </a:lnTo>
                    <a:lnTo>
                      <a:pt x="0" y="197"/>
                    </a:lnTo>
                    <a:close/>
                  </a:path>
                </a:pathLst>
              </a:custGeom>
              <a:solidFill>
                <a:schemeClr val="accent1"/>
              </a:solidFill>
              <a:ln>
                <a:noFill/>
              </a:ln>
            </p:spPr>
            <p:txBody>
              <a:bodyPr anchorCtr="1" anchor="ctr" bIns="25900" lIns="90000" spcFirstLastPara="1" rIns="90000" wrap="square" tIns="259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88" name="Google Shape;588;p34"/>
              <p:cNvSpPr/>
              <p:nvPr/>
            </p:nvSpPr>
            <p:spPr>
              <a:xfrm>
                <a:off x="7808007" y="3522251"/>
                <a:ext cx="381285" cy="521549"/>
              </a:xfrm>
              <a:custGeom>
                <a:rect b="b" l="l" r="r" t="t"/>
                <a:pathLst>
                  <a:path extrusionOk="0" h="818" w="598">
                    <a:moveTo>
                      <a:pt x="598" y="818"/>
                    </a:moveTo>
                    <a:lnTo>
                      <a:pt x="598" y="346"/>
                    </a:lnTo>
                    <a:lnTo>
                      <a:pt x="0" y="0"/>
                    </a:lnTo>
                    <a:lnTo>
                      <a:pt x="0" y="472"/>
                    </a:lnTo>
                    <a:lnTo>
                      <a:pt x="598" y="818"/>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89" name="Google Shape;589;p34"/>
              <p:cNvSpPr/>
              <p:nvPr/>
            </p:nvSpPr>
            <p:spPr>
              <a:xfrm>
                <a:off x="8189291" y="3728194"/>
                <a:ext cx="30605" cy="315607"/>
              </a:xfrm>
              <a:custGeom>
                <a:rect b="b" l="l" r="r" t="t"/>
                <a:pathLst>
                  <a:path extrusionOk="0" h="495" w="48">
                    <a:moveTo>
                      <a:pt x="0" y="23"/>
                    </a:moveTo>
                    <a:lnTo>
                      <a:pt x="48" y="0"/>
                    </a:lnTo>
                    <a:lnTo>
                      <a:pt x="48" y="472"/>
                    </a:lnTo>
                    <a:lnTo>
                      <a:pt x="0" y="495"/>
                    </a:lnTo>
                    <a:lnTo>
                      <a:pt x="0" y="23"/>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590" name="Google Shape;590;p34"/>
              <p:cNvSpPr/>
              <p:nvPr/>
            </p:nvSpPr>
            <p:spPr>
              <a:xfrm>
                <a:off x="7808007" y="3506949"/>
                <a:ext cx="411890" cy="235908"/>
              </a:xfrm>
              <a:custGeom>
                <a:rect b="b" l="l" r="r" t="t"/>
                <a:pathLst>
                  <a:path extrusionOk="0" h="370" w="646">
                    <a:moveTo>
                      <a:pt x="0" y="24"/>
                    </a:moveTo>
                    <a:lnTo>
                      <a:pt x="39" y="0"/>
                    </a:lnTo>
                    <a:lnTo>
                      <a:pt x="646" y="347"/>
                    </a:lnTo>
                    <a:lnTo>
                      <a:pt x="598" y="370"/>
                    </a:lnTo>
                    <a:lnTo>
                      <a:pt x="0" y="24"/>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1" name="Google Shape;591;p34"/>
              <p:cNvSpPr/>
              <p:nvPr/>
            </p:nvSpPr>
            <p:spPr>
              <a:xfrm>
                <a:off x="7913210" y="3908632"/>
                <a:ext cx="167689" cy="100102"/>
              </a:xfrm>
              <a:custGeom>
                <a:rect b="b" l="l" r="r" t="t"/>
                <a:pathLst>
                  <a:path extrusionOk="0" h="157" w="263">
                    <a:moveTo>
                      <a:pt x="212" y="157"/>
                    </a:moveTo>
                    <a:lnTo>
                      <a:pt x="212" y="157"/>
                    </a:lnTo>
                    <a:cubicBezTo>
                      <a:pt x="197" y="157"/>
                      <a:pt x="181" y="157"/>
                      <a:pt x="157" y="149"/>
                    </a:cubicBezTo>
                    <a:cubicBezTo>
                      <a:pt x="110" y="134"/>
                      <a:pt x="48" y="102"/>
                      <a:pt x="23" y="78"/>
                    </a:cubicBezTo>
                    <a:cubicBezTo>
                      <a:pt x="8" y="63"/>
                      <a:pt x="0" y="47"/>
                      <a:pt x="0" y="31"/>
                    </a:cubicBezTo>
                    <a:cubicBezTo>
                      <a:pt x="8" y="7"/>
                      <a:pt x="39" y="0"/>
                      <a:pt x="39" y="0"/>
                    </a:cubicBezTo>
                    <a:cubicBezTo>
                      <a:pt x="39" y="7"/>
                      <a:pt x="39" y="7"/>
                      <a:pt x="39" y="7"/>
                    </a:cubicBezTo>
                    <a:cubicBezTo>
                      <a:pt x="39" y="7"/>
                      <a:pt x="16" y="15"/>
                      <a:pt x="8" y="31"/>
                    </a:cubicBezTo>
                    <a:cubicBezTo>
                      <a:pt x="8" y="47"/>
                      <a:pt x="16" y="55"/>
                      <a:pt x="23" y="70"/>
                    </a:cubicBezTo>
                    <a:cubicBezTo>
                      <a:pt x="48" y="94"/>
                      <a:pt x="103" y="118"/>
                      <a:pt x="165" y="141"/>
                    </a:cubicBezTo>
                    <a:cubicBezTo>
                      <a:pt x="205" y="157"/>
                      <a:pt x="236" y="149"/>
                      <a:pt x="252" y="141"/>
                    </a:cubicBezTo>
                    <a:cubicBezTo>
                      <a:pt x="252" y="141"/>
                      <a:pt x="260" y="134"/>
                      <a:pt x="252" y="134"/>
                    </a:cubicBezTo>
                    <a:cubicBezTo>
                      <a:pt x="252" y="125"/>
                      <a:pt x="252" y="118"/>
                      <a:pt x="236" y="118"/>
                    </a:cubicBezTo>
                    <a:cubicBezTo>
                      <a:pt x="236" y="109"/>
                      <a:pt x="236" y="109"/>
                      <a:pt x="236" y="109"/>
                    </a:cubicBezTo>
                    <a:cubicBezTo>
                      <a:pt x="252" y="118"/>
                      <a:pt x="260" y="118"/>
                      <a:pt x="260" y="125"/>
                    </a:cubicBezTo>
                    <a:cubicBezTo>
                      <a:pt x="267" y="134"/>
                      <a:pt x="260" y="141"/>
                      <a:pt x="252" y="149"/>
                    </a:cubicBezTo>
                    <a:cubicBezTo>
                      <a:pt x="244" y="157"/>
                      <a:pt x="236" y="157"/>
                      <a:pt x="212" y="157"/>
                    </a:cubicBezTo>
                    <a:close/>
                  </a:path>
                </a:pathLst>
              </a:custGeom>
              <a:solidFill>
                <a:schemeClr val="dk2"/>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2" name="Google Shape;592;p34"/>
              <p:cNvSpPr/>
              <p:nvPr/>
            </p:nvSpPr>
            <p:spPr>
              <a:xfrm>
                <a:off x="7913210" y="3943700"/>
                <a:ext cx="167689" cy="100102"/>
              </a:xfrm>
              <a:custGeom>
                <a:rect b="b" l="l" r="r" t="t"/>
                <a:pathLst>
                  <a:path extrusionOk="0" h="157" w="263">
                    <a:moveTo>
                      <a:pt x="212" y="157"/>
                    </a:moveTo>
                    <a:lnTo>
                      <a:pt x="212" y="157"/>
                    </a:lnTo>
                    <a:cubicBezTo>
                      <a:pt x="197" y="157"/>
                      <a:pt x="181" y="157"/>
                      <a:pt x="157" y="149"/>
                    </a:cubicBezTo>
                    <a:cubicBezTo>
                      <a:pt x="110" y="134"/>
                      <a:pt x="48" y="102"/>
                      <a:pt x="23" y="79"/>
                    </a:cubicBezTo>
                    <a:cubicBezTo>
                      <a:pt x="8" y="63"/>
                      <a:pt x="0" y="47"/>
                      <a:pt x="0" y="39"/>
                    </a:cubicBezTo>
                    <a:cubicBezTo>
                      <a:pt x="8" y="15"/>
                      <a:pt x="39" y="0"/>
                      <a:pt x="39" y="0"/>
                    </a:cubicBezTo>
                    <a:cubicBezTo>
                      <a:pt x="39" y="8"/>
                      <a:pt x="39" y="8"/>
                      <a:pt x="39" y="8"/>
                    </a:cubicBezTo>
                    <a:cubicBezTo>
                      <a:pt x="39" y="8"/>
                      <a:pt x="16" y="15"/>
                      <a:pt x="8" y="39"/>
                    </a:cubicBezTo>
                    <a:cubicBezTo>
                      <a:pt x="8" y="47"/>
                      <a:pt x="16" y="63"/>
                      <a:pt x="23" y="70"/>
                    </a:cubicBezTo>
                    <a:cubicBezTo>
                      <a:pt x="48" y="94"/>
                      <a:pt x="103" y="118"/>
                      <a:pt x="165" y="141"/>
                    </a:cubicBezTo>
                    <a:cubicBezTo>
                      <a:pt x="212" y="157"/>
                      <a:pt x="244" y="149"/>
                      <a:pt x="252" y="141"/>
                    </a:cubicBezTo>
                    <a:cubicBezTo>
                      <a:pt x="252" y="134"/>
                      <a:pt x="252" y="125"/>
                      <a:pt x="236" y="118"/>
                    </a:cubicBezTo>
                    <a:cubicBezTo>
                      <a:pt x="236" y="110"/>
                      <a:pt x="236" y="110"/>
                      <a:pt x="236" y="110"/>
                    </a:cubicBezTo>
                    <a:cubicBezTo>
                      <a:pt x="260" y="118"/>
                      <a:pt x="267" y="134"/>
                      <a:pt x="260" y="141"/>
                    </a:cubicBezTo>
                    <a:cubicBezTo>
                      <a:pt x="260" y="157"/>
                      <a:pt x="236" y="157"/>
                      <a:pt x="212" y="157"/>
                    </a:cubicBezTo>
                    <a:close/>
                  </a:path>
                </a:pathLst>
              </a:custGeom>
              <a:solidFill>
                <a:schemeClr val="dk2"/>
              </a:solidFill>
              <a:ln>
                <a:noFill/>
              </a:ln>
            </p:spPr>
            <p:txBody>
              <a:bodyPr anchorCtr="1" anchor="ctr" bIns="11500" lIns="90000" spcFirstLastPara="1" rIns="90000" wrap="square" tIns="115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3" name="Google Shape;593;p34"/>
              <p:cNvSpPr/>
              <p:nvPr/>
            </p:nvSpPr>
            <p:spPr>
              <a:xfrm>
                <a:off x="7853276" y="3968566"/>
                <a:ext cx="84801" cy="120505"/>
              </a:xfrm>
              <a:custGeom>
                <a:rect b="b" l="l" r="r" t="t"/>
                <a:pathLst>
                  <a:path extrusionOk="0" h="189" w="133">
                    <a:moveTo>
                      <a:pt x="55" y="189"/>
                    </a:moveTo>
                    <a:lnTo>
                      <a:pt x="55" y="189"/>
                    </a:lnTo>
                    <a:cubicBezTo>
                      <a:pt x="55" y="189"/>
                      <a:pt x="0" y="142"/>
                      <a:pt x="0" y="102"/>
                    </a:cubicBezTo>
                    <a:cubicBezTo>
                      <a:pt x="0" y="86"/>
                      <a:pt x="8" y="71"/>
                      <a:pt x="23" y="63"/>
                    </a:cubicBezTo>
                    <a:cubicBezTo>
                      <a:pt x="78" y="15"/>
                      <a:pt x="133" y="0"/>
                      <a:pt x="133" y="0"/>
                    </a:cubicBezTo>
                    <a:cubicBezTo>
                      <a:pt x="133" y="8"/>
                      <a:pt x="133" y="8"/>
                      <a:pt x="133" y="8"/>
                    </a:cubicBezTo>
                    <a:cubicBezTo>
                      <a:pt x="133" y="8"/>
                      <a:pt x="78" y="24"/>
                      <a:pt x="23" y="71"/>
                    </a:cubicBezTo>
                    <a:cubicBezTo>
                      <a:pt x="15" y="79"/>
                      <a:pt x="8" y="86"/>
                      <a:pt x="8" y="102"/>
                    </a:cubicBezTo>
                    <a:cubicBezTo>
                      <a:pt x="8" y="142"/>
                      <a:pt x="62" y="181"/>
                      <a:pt x="62" y="181"/>
                    </a:cubicBezTo>
                    <a:lnTo>
                      <a:pt x="55" y="189"/>
                    </a:lnTo>
                    <a:close/>
                  </a:path>
                </a:pathLst>
              </a:custGeom>
              <a:solidFill>
                <a:schemeClr val="dk2"/>
              </a:solidFill>
              <a:ln>
                <a:noFill/>
              </a:ln>
            </p:spPr>
            <p:txBody>
              <a:bodyPr anchorCtr="1" anchor="ctr" bIns="23025" lIns="90000" spcFirstLastPara="1" rIns="90000" wrap="square" tIns="230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4" name="Google Shape;594;p34"/>
              <p:cNvSpPr/>
              <p:nvPr/>
            </p:nvSpPr>
            <p:spPr>
              <a:xfrm>
                <a:off x="7883243" y="4075044"/>
                <a:ext cx="23591" cy="22316"/>
              </a:xfrm>
              <a:custGeom>
                <a:rect b="b" l="l" r="r" t="t"/>
                <a:pathLst>
                  <a:path extrusionOk="0" h="35" w="37">
                    <a:moveTo>
                      <a:pt x="31" y="6"/>
                    </a:moveTo>
                    <a:lnTo>
                      <a:pt x="31" y="6"/>
                    </a:lnTo>
                    <a:cubicBezTo>
                      <a:pt x="39" y="14"/>
                      <a:pt x="39" y="30"/>
                      <a:pt x="24" y="30"/>
                    </a:cubicBezTo>
                    <a:cubicBezTo>
                      <a:pt x="15" y="37"/>
                      <a:pt x="8" y="37"/>
                      <a:pt x="0" y="30"/>
                    </a:cubicBezTo>
                    <a:cubicBezTo>
                      <a:pt x="0" y="22"/>
                      <a:pt x="0" y="6"/>
                      <a:pt x="8" y="6"/>
                    </a:cubicBezTo>
                    <a:cubicBezTo>
                      <a:pt x="15" y="-2"/>
                      <a:pt x="31" y="-2"/>
                      <a:pt x="31" y="6"/>
                    </a:cubicBezTo>
                    <a:close/>
                  </a:path>
                </a:pathLst>
              </a:custGeom>
              <a:solidFill>
                <a:schemeClr val="l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5" name="Google Shape;595;p34"/>
              <p:cNvSpPr/>
              <p:nvPr/>
            </p:nvSpPr>
            <p:spPr>
              <a:xfrm>
                <a:off x="7884518" y="4076957"/>
                <a:ext cx="23591" cy="24228"/>
              </a:xfrm>
              <a:custGeom>
                <a:rect b="b" l="l" r="r" t="t"/>
                <a:pathLst>
                  <a:path extrusionOk="0" h="38" w="37">
                    <a:moveTo>
                      <a:pt x="37" y="11"/>
                    </a:moveTo>
                    <a:lnTo>
                      <a:pt x="37" y="11"/>
                    </a:lnTo>
                    <a:cubicBezTo>
                      <a:pt x="37" y="19"/>
                      <a:pt x="37" y="27"/>
                      <a:pt x="29" y="34"/>
                    </a:cubicBezTo>
                    <a:cubicBezTo>
                      <a:pt x="22" y="43"/>
                      <a:pt x="6" y="34"/>
                      <a:pt x="6" y="27"/>
                    </a:cubicBezTo>
                    <a:cubicBezTo>
                      <a:pt x="-2" y="19"/>
                      <a:pt x="-2" y="11"/>
                      <a:pt x="6" y="3"/>
                    </a:cubicBezTo>
                    <a:cubicBezTo>
                      <a:pt x="22" y="-5"/>
                      <a:pt x="29" y="3"/>
                      <a:pt x="37" y="11"/>
                    </a:cubicBezTo>
                    <a:close/>
                  </a:path>
                </a:pathLst>
              </a:custGeom>
              <a:solidFill>
                <a:schemeClr val="l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6" name="Google Shape;596;p34"/>
              <p:cNvSpPr/>
              <p:nvPr/>
            </p:nvSpPr>
            <p:spPr>
              <a:xfrm>
                <a:off x="7888344" y="4094172"/>
                <a:ext cx="10202" cy="10201"/>
              </a:xfrm>
              <a:custGeom>
                <a:rect b="b" l="l" r="r" t="t"/>
                <a:pathLst>
                  <a:path extrusionOk="0" h="16" w="16">
                    <a:moveTo>
                      <a:pt x="16" y="16"/>
                    </a:moveTo>
                    <a:lnTo>
                      <a:pt x="16" y="16"/>
                    </a:lnTo>
                    <a:lnTo>
                      <a:pt x="0" y="0"/>
                    </a:lnTo>
                    <a:lnTo>
                      <a:pt x="0" y="0"/>
                    </a:lnTo>
                    <a:lnTo>
                      <a:pt x="7" y="0"/>
                    </a:lnTo>
                    <a:lnTo>
                      <a:pt x="16" y="16"/>
                    </a:lnTo>
                    <a:close/>
                  </a:path>
                </a:pathLst>
              </a:custGeom>
              <a:solidFill>
                <a:schemeClr val="dk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597" name="Google Shape;597;p34"/>
              <p:cNvSpPr/>
              <p:nvPr/>
            </p:nvSpPr>
            <p:spPr>
              <a:xfrm>
                <a:off x="7898546" y="4083970"/>
                <a:ext cx="9564" cy="14665"/>
              </a:xfrm>
              <a:custGeom>
                <a:rect b="b" l="l" r="r" t="t"/>
                <a:pathLst>
                  <a:path extrusionOk="0" h="23" w="15">
                    <a:moveTo>
                      <a:pt x="15" y="23"/>
                    </a:moveTo>
                    <a:lnTo>
                      <a:pt x="15" y="23"/>
                    </a:lnTo>
                    <a:lnTo>
                      <a:pt x="0" y="8"/>
                    </a:lnTo>
                    <a:lnTo>
                      <a:pt x="0" y="0"/>
                    </a:lnTo>
                    <a:lnTo>
                      <a:pt x="7" y="0"/>
                    </a:lnTo>
                    <a:lnTo>
                      <a:pt x="15" y="16"/>
                    </a:lnTo>
                    <a:lnTo>
                      <a:pt x="15" y="23"/>
                    </a:lnTo>
                    <a:close/>
                  </a:path>
                </a:pathLst>
              </a:custGeom>
              <a:solidFill>
                <a:schemeClr val="dk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grpSp>
        <p:grpSp>
          <p:nvGrpSpPr>
            <p:cNvPr id="598" name="Google Shape;598;p34"/>
            <p:cNvGrpSpPr/>
            <p:nvPr/>
          </p:nvGrpSpPr>
          <p:grpSpPr>
            <a:xfrm flipH="1">
              <a:off x="6294188" y="4236413"/>
              <a:ext cx="385088" cy="301500"/>
              <a:chOff x="328125" y="4302500"/>
              <a:chExt cx="385088" cy="301500"/>
            </a:xfrm>
          </p:grpSpPr>
          <p:sp>
            <p:nvSpPr>
              <p:cNvPr id="599" name="Google Shape;599;p34"/>
              <p:cNvSpPr/>
              <p:nvPr/>
            </p:nvSpPr>
            <p:spPr>
              <a:xfrm>
                <a:off x="328125" y="4302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600" name="Google Shape;600;p34"/>
              <p:cNvSpPr/>
              <p:nvPr/>
            </p:nvSpPr>
            <p:spPr>
              <a:xfrm>
                <a:off x="411713" y="4302500"/>
                <a:ext cx="301500" cy="301500"/>
              </a:xfrm>
              <a:prstGeom prst="diamond">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43"/>
          <p:cNvSpPr txBox="1"/>
          <p:nvPr>
            <p:ph type="title"/>
          </p:nvPr>
        </p:nvSpPr>
        <p:spPr>
          <a:xfrm>
            <a:off x="432225" y="456175"/>
            <a:ext cx="7704000" cy="67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Linear Regression Model</a:t>
            </a:r>
            <a:endParaRPr/>
          </a:p>
        </p:txBody>
      </p:sp>
      <p:sp>
        <p:nvSpPr>
          <p:cNvPr id="843" name="Google Shape;843;p43"/>
          <p:cNvSpPr txBox="1"/>
          <p:nvPr/>
        </p:nvSpPr>
        <p:spPr>
          <a:xfrm>
            <a:off x="432225" y="1351325"/>
            <a:ext cx="7957800" cy="255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a:solidFill>
                <a:schemeClr val="dk1"/>
              </a:solidFill>
              <a:latin typeface="Rubik"/>
              <a:ea typeface="Rubik"/>
              <a:cs typeface="Rubik"/>
              <a:sym typeface="Rubik"/>
            </a:endParaRPr>
          </a:p>
          <a:p>
            <a:pPr indent="0" lvl="0" marL="0" rtl="0" algn="l">
              <a:spcBef>
                <a:spcPts val="0"/>
              </a:spcBef>
              <a:spcAft>
                <a:spcPts val="0"/>
              </a:spcAft>
              <a:buNone/>
            </a:pPr>
            <a:r>
              <a:rPr b="1" lang="en">
                <a:solidFill>
                  <a:schemeClr val="dk1"/>
                </a:solidFill>
                <a:latin typeface="Rubik"/>
                <a:ea typeface="Rubik"/>
                <a:cs typeface="Rubik"/>
                <a:sym typeface="Rubik"/>
              </a:rPr>
              <a:t>Linear Regression Model – Crime Count Prediction based on areas and categories as features</a:t>
            </a:r>
            <a:endParaRPr b="1">
              <a:solidFill>
                <a:schemeClr val="dk1"/>
              </a:solidFill>
              <a:latin typeface="Rubik"/>
              <a:ea typeface="Rubik"/>
              <a:cs typeface="Rubik"/>
              <a:sym typeface="Rubik"/>
            </a:endParaRPr>
          </a:p>
          <a:p>
            <a:pPr indent="0" lvl="0" marL="0" rtl="0" algn="l">
              <a:spcBef>
                <a:spcPts val="0"/>
              </a:spcBef>
              <a:spcAft>
                <a:spcPts val="0"/>
              </a:spcAft>
              <a:buNone/>
            </a:pPr>
            <a:r>
              <a:t/>
            </a:r>
            <a:endParaRPr b="1">
              <a:solidFill>
                <a:schemeClr val="dk1"/>
              </a:solidFill>
              <a:latin typeface="Rubik"/>
              <a:ea typeface="Rubik"/>
              <a:cs typeface="Rubik"/>
              <a:sym typeface="Rubik"/>
            </a:endParaRPr>
          </a:p>
          <a:p>
            <a:pPr indent="0" lvl="0" marL="0" rtl="0" algn="l">
              <a:spcBef>
                <a:spcPts val="0"/>
              </a:spcBef>
              <a:spcAft>
                <a:spcPts val="0"/>
              </a:spcAft>
              <a:buNone/>
            </a:pPr>
            <a:r>
              <a:t/>
            </a:r>
            <a:endParaRPr b="1">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b="1" i="1" lang="en">
                <a:solidFill>
                  <a:schemeClr val="dk1"/>
                </a:solidFill>
                <a:latin typeface="Rubik"/>
                <a:ea typeface="Rubik"/>
                <a:cs typeface="Rubik"/>
                <a:sym typeface="Rubik"/>
              </a:rPr>
              <a:t>Objective</a:t>
            </a:r>
            <a:r>
              <a:rPr lang="en">
                <a:solidFill>
                  <a:schemeClr val="dk1"/>
                </a:solidFill>
                <a:latin typeface="Rubik"/>
                <a:ea typeface="Rubik"/>
                <a:cs typeface="Rubik"/>
                <a:sym typeface="Rubik"/>
              </a:rPr>
              <a:t>: Predict number of crimes in an area using historical crime data and relevant features.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b="1" i="1" lang="en">
                <a:solidFill>
                  <a:schemeClr val="dk1"/>
                </a:solidFill>
                <a:latin typeface="Rubik"/>
                <a:ea typeface="Rubik"/>
                <a:cs typeface="Rubik"/>
                <a:sym typeface="Rubik"/>
              </a:rPr>
              <a:t>Selected Features:</a:t>
            </a:r>
            <a:r>
              <a:rPr lang="en">
                <a:solidFill>
                  <a:schemeClr val="dk1"/>
                </a:solidFill>
                <a:latin typeface="Rubik"/>
                <a:ea typeface="Rubik"/>
                <a:cs typeface="Rubik"/>
                <a:sym typeface="Rubik"/>
              </a:rPr>
              <a:t> 'Neighborhood', 'Sector', 'Beat', 'Offense Sub Category', 'NIBRS Crime Against Category', 'Offense Category', 'NIBRS Offense Code Description' , 'NIBRS Group AB'</a:t>
            </a:r>
            <a:endParaRPr>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4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Linear Regression Model</a:t>
            </a:r>
            <a:endParaRPr/>
          </a:p>
        </p:txBody>
      </p:sp>
      <p:pic>
        <p:nvPicPr>
          <p:cNvPr id="849" name="Google Shape;849;p44"/>
          <p:cNvPicPr preferRelativeResize="0"/>
          <p:nvPr/>
        </p:nvPicPr>
        <p:blipFill>
          <a:blip r:embed="rId3">
            <a:alphaModFix/>
          </a:blip>
          <a:stretch>
            <a:fillRect/>
          </a:stretch>
        </p:blipFill>
        <p:spPr>
          <a:xfrm>
            <a:off x="815550" y="1761600"/>
            <a:ext cx="7372851" cy="2676300"/>
          </a:xfrm>
          <a:prstGeom prst="rect">
            <a:avLst/>
          </a:prstGeom>
          <a:noFill/>
          <a:ln>
            <a:noFill/>
          </a:ln>
        </p:spPr>
      </p:pic>
      <p:sp>
        <p:nvSpPr>
          <p:cNvPr id="850" name="Google Shape;850;p44"/>
          <p:cNvSpPr txBox="1"/>
          <p:nvPr/>
        </p:nvSpPr>
        <p:spPr>
          <a:xfrm>
            <a:off x="643750" y="1146000"/>
            <a:ext cx="69615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Rubik"/>
              <a:buChar char="●"/>
            </a:pPr>
            <a:r>
              <a:rPr b="1" i="1" lang="en">
                <a:solidFill>
                  <a:schemeClr val="dk1"/>
                </a:solidFill>
                <a:latin typeface="Rubik"/>
                <a:ea typeface="Rubik"/>
                <a:cs typeface="Rubik"/>
                <a:sym typeface="Rubik"/>
              </a:rPr>
              <a:t>Data Preparation</a:t>
            </a:r>
            <a:r>
              <a:rPr lang="en">
                <a:solidFill>
                  <a:schemeClr val="dk1"/>
                </a:solidFill>
                <a:latin typeface="Rubik"/>
                <a:ea typeface="Rubik"/>
                <a:cs typeface="Rubik"/>
                <a:sym typeface="Rubik"/>
              </a:rPr>
              <a:t>: </a:t>
            </a:r>
            <a:endParaRPr>
              <a:solidFill>
                <a:schemeClr val="dk1"/>
              </a:solidFill>
              <a:latin typeface="Rubik"/>
              <a:ea typeface="Rubik"/>
              <a:cs typeface="Rubik"/>
              <a:sym typeface="Rubik"/>
            </a:endParaRPr>
          </a:p>
          <a:p>
            <a:pPr indent="0" lvl="0" marL="457200" rtl="0" algn="l">
              <a:spcBef>
                <a:spcPts val="0"/>
              </a:spcBef>
              <a:spcAft>
                <a:spcPts val="0"/>
              </a:spcAft>
              <a:buNone/>
            </a:pPr>
            <a:r>
              <a:rPr lang="en">
                <a:solidFill>
                  <a:schemeClr val="dk1"/>
                </a:solidFill>
                <a:latin typeface="Rubik"/>
                <a:ea typeface="Rubik"/>
                <a:cs typeface="Rubik"/>
                <a:sym typeface="Rubik"/>
              </a:rPr>
              <a:t>- Aggregated crime data by relevant features (area &amp; time).</a:t>
            </a:r>
            <a:endParaRPr>
              <a:solidFill>
                <a:schemeClr val="dk1"/>
              </a:solidFill>
              <a:latin typeface="Rubik"/>
              <a:ea typeface="Rubik"/>
              <a:cs typeface="Rubik"/>
              <a:sym typeface="Rubik"/>
            </a:endParaRPr>
          </a:p>
        </p:txBody>
      </p:sp>
      <p:pic>
        <p:nvPicPr>
          <p:cNvPr id="851" name="Google Shape;851;p44"/>
          <p:cNvPicPr preferRelativeResize="0"/>
          <p:nvPr/>
        </p:nvPicPr>
        <p:blipFill>
          <a:blip r:embed="rId3">
            <a:alphaModFix/>
          </a:blip>
          <a:stretch>
            <a:fillRect/>
          </a:stretch>
        </p:blipFill>
        <p:spPr>
          <a:xfrm>
            <a:off x="967950" y="1914000"/>
            <a:ext cx="7372851" cy="2676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45"/>
          <p:cNvSpPr txBox="1"/>
          <p:nvPr/>
        </p:nvSpPr>
        <p:spPr>
          <a:xfrm>
            <a:off x="473700" y="1089800"/>
            <a:ext cx="7950300" cy="4063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Converted categorical variables to numerical format (0,1) via one-hot encoding.</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Split data into training and testing sets. (80% train and 20% test), divided data randomly at the value 42</a:t>
            </a:r>
            <a:endParaRPr>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457200" rtl="0" algn="l">
              <a:spcBef>
                <a:spcPts val="0"/>
              </a:spcBef>
              <a:spcAft>
                <a:spcPts val="0"/>
              </a:spcAft>
              <a:buNone/>
            </a:pPr>
            <a:r>
              <a:rPr i="1" lang="en">
                <a:solidFill>
                  <a:schemeClr val="dk1"/>
                </a:solidFill>
                <a:latin typeface="Rubik"/>
                <a:ea typeface="Rubik"/>
                <a:cs typeface="Rubik"/>
                <a:sym typeface="Rubik"/>
              </a:rPr>
              <a:t>Model Development</a:t>
            </a:r>
            <a:endParaRPr i="1">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Trained a Linear Regression model on training data.</a:t>
            </a:r>
            <a:endParaRPr>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Predicted value for the test data.</a:t>
            </a:r>
            <a:endParaRPr>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Evaluated model performance using Root Mean Squared Error (MSE) </a:t>
            </a:r>
            <a:endParaRPr>
              <a:solidFill>
                <a:schemeClr val="dk1"/>
              </a:solidFill>
              <a:latin typeface="Rubik"/>
              <a:ea typeface="Rubik"/>
              <a:cs typeface="Rubik"/>
              <a:sym typeface="Rubik"/>
            </a:endParaRPr>
          </a:p>
          <a:p>
            <a:pPr indent="-317500" lvl="1" marL="13716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Train RMSE</a:t>
            </a:r>
            <a:endParaRPr>
              <a:solidFill>
                <a:schemeClr val="dk1"/>
              </a:solidFill>
              <a:latin typeface="Rubik"/>
              <a:ea typeface="Rubik"/>
              <a:cs typeface="Rubik"/>
              <a:sym typeface="Rubik"/>
            </a:endParaRPr>
          </a:p>
          <a:p>
            <a:pPr indent="-317500" lvl="1" marL="13716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Test RMSE</a:t>
            </a:r>
            <a:endParaRPr>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(RMSE is difference between the actual and predicted values)</a:t>
            </a:r>
            <a:endParaRPr>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Lower value implicates the model is able to find fair patterns between features.</a:t>
            </a:r>
            <a:endParaRPr>
              <a:solidFill>
                <a:schemeClr val="dk1"/>
              </a:solidFill>
              <a:latin typeface="Rubik"/>
              <a:ea typeface="Rubik"/>
              <a:cs typeface="Rubik"/>
              <a:sym typeface="Rubik"/>
            </a:endParaRPr>
          </a:p>
          <a:p>
            <a:pPr indent="-317500" lvl="0" marL="9144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The value can be further improved by increasing data set size.</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p:txBody>
      </p:sp>
      <p:pic>
        <p:nvPicPr>
          <p:cNvPr id="857" name="Google Shape;857;p45"/>
          <p:cNvPicPr preferRelativeResize="0"/>
          <p:nvPr/>
        </p:nvPicPr>
        <p:blipFill rotWithShape="1">
          <a:blip r:embed="rId3">
            <a:alphaModFix/>
          </a:blip>
          <a:srcRect b="0" l="0" r="52464" t="89478"/>
          <a:stretch/>
        </p:blipFill>
        <p:spPr>
          <a:xfrm>
            <a:off x="720000" y="4034000"/>
            <a:ext cx="6478976" cy="835449"/>
          </a:xfrm>
          <a:prstGeom prst="rect">
            <a:avLst/>
          </a:prstGeom>
          <a:noFill/>
          <a:ln>
            <a:noFill/>
          </a:ln>
        </p:spPr>
      </p:pic>
      <p:sp>
        <p:nvSpPr>
          <p:cNvPr id="858" name="Google Shape;858;p4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Linear Regression Model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4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Random forest Classification Model</a:t>
            </a:r>
            <a:endParaRPr/>
          </a:p>
        </p:txBody>
      </p:sp>
      <p:sp>
        <p:nvSpPr>
          <p:cNvPr id="864" name="Google Shape;864;p46"/>
          <p:cNvSpPr txBox="1"/>
          <p:nvPr/>
        </p:nvSpPr>
        <p:spPr>
          <a:xfrm>
            <a:off x="720000" y="1088000"/>
            <a:ext cx="78000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Rubik"/>
                <a:ea typeface="Rubik"/>
                <a:cs typeface="Rubik"/>
                <a:sym typeface="Rubik"/>
              </a:rPr>
              <a:t>Tried prediction based of a classification model i.e. Random forest (multi </a:t>
            </a:r>
            <a:r>
              <a:rPr lang="en">
                <a:solidFill>
                  <a:schemeClr val="dk1"/>
                </a:solidFill>
                <a:latin typeface="Rubik"/>
                <a:ea typeface="Rubik"/>
                <a:cs typeface="Rubik"/>
                <a:sym typeface="Rubik"/>
              </a:rPr>
              <a:t>variable</a:t>
            </a:r>
            <a:r>
              <a:rPr lang="en">
                <a:solidFill>
                  <a:schemeClr val="dk1"/>
                </a:solidFill>
                <a:latin typeface="Rubik"/>
                <a:ea typeface="Rubik"/>
                <a:cs typeface="Rubik"/>
                <a:sym typeface="Rubik"/>
              </a:rPr>
              <a:t> classification) classifier</a:t>
            </a:r>
            <a:endParaRPr>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Tried to </a:t>
            </a:r>
            <a:r>
              <a:rPr i="1" lang="en">
                <a:solidFill>
                  <a:schemeClr val="dk1"/>
                </a:solidFill>
                <a:latin typeface="Rubik"/>
                <a:ea typeface="Rubik"/>
                <a:cs typeface="Rubik"/>
                <a:sym typeface="Rubik"/>
              </a:rPr>
              <a:t>predict ‘Offense Subcategories’</a:t>
            </a:r>
            <a:r>
              <a:rPr lang="en">
                <a:solidFill>
                  <a:schemeClr val="dk1"/>
                </a:solidFill>
                <a:latin typeface="Rubik"/>
                <a:ea typeface="Rubik"/>
                <a:cs typeface="Rubik"/>
                <a:sym typeface="Rubik"/>
              </a:rPr>
              <a:t> based on </a:t>
            </a:r>
            <a:r>
              <a:rPr i="1" lang="en">
                <a:solidFill>
                  <a:schemeClr val="dk1"/>
                </a:solidFill>
                <a:latin typeface="Rubik"/>
                <a:ea typeface="Rubik"/>
                <a:cs typeface="Rubik"/>
                <a:sym typeface="Rubik"/>
              </a:rPr>
              <a:t>'Neighborhood', 'Precinct', 'Sector', 'Beat', 'Report Hour', 'Report Day of Week', 'Offense Hour', 'Offense Day of Week'</a:t>
            </a:r>
            <a:endParaRPr i="1">
              <a:solidFill>
                <a:schemeClr val="dk1"/>
              </a:solidFill>
              <a:latin typeface="Rubik"/>
              <a:ea typeface="Rubik"/>
              <a:cs typeface="Rubik"/>
              <a:sym typeface="Rubik"/>
            </a:endParaRPr>
          </a:p>
          <a:p>
            <a:pPr indent="0" lvl="0" marL="45720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i="1">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p:txBody>
      </p:sp>
      <p:pic>
        <p:nvPicPr>
          <p:cNvPr id="865" name="Google Shape;865;p46"/>
          <p:cNvPicPr preferRelativeResize="0"/>
          <p:nvPr/>
        </p:nvPicPr>
        <p:blipFill>
          <a:blip r:embed="rId3">
            <a:alphaModFix/>
          </a:blip>
          <a:stretch>
            <a:fillRect/>
          </a:stretch>
        </p:blipFill>
        <p:spPr>
          <a:xfrm>
            <a:off x="1317225" y="2364325"/>
            <a:ext cx="4561050" cy="24148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Random forest Classification Model</a:t>
            </a:r>
            <a:endParaRPr/>
          </a:p>
        </p:txBody>
      </p:sp>
      <p:sp>
        <p:nvSpPr>
          <p:cNvPr id="871" name="Google Shape;871;p47"/>
          <p:cNvSpPr txBox="1"/>
          <p:nvPr/>
        </p:nvSpPr>
        <p:spPr>
          <a:xfrm>
            <a:off x="720000" y="1236575"/>
            <a:ext cx="7488000" cy="615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E</a:t>
            </a:r>
            <a:r>
              <a:rPr lang="en">
                <a:solidFill>
                  <a:schemeClr val="dk1"/>
                </a:solidFill>
                <a:latin typeface="Rubik"/>
                <a:ea typeface="Rubik"/>
                <a:cs typeface="Rubik"/>
                <a:sym typeface="Rubik"/>
              </a:rPr>
              <a:t>xtracted data for </a:t>
            </a:r>
            <a:r>
              <a:rPr i="1" lang="en">
                <a:solidFill>
                  <a:schemeClr val="dk1"/>
                </a:solidFill>
                <a:latin typeface="Rubik"/>
                <a:ea typeface="Rubik"/>
                <a:cs typeface="Rubik"/>
                <a:sym typeface="Rubik"/>
              </a:rPr>
              <a:t>Report Hour', 'Report Day of Week', 'Offense Hour', 'Offense Day of Week'</a:t>
            </a:r>
            <a:endParaRPr/>
          </a:p>
        </p:txBody>
      </p:sp>
      <p:pic>
        <p:nvPicPr>
          <p:cNvPr id="872" name="Google Shape;872;p47"/>
          <p:cNvPicPr preferRelativeResize="0"/>
          <p:nvPr/>
        </p:nvPicPr>
        <p:blipFill>
          <a:blip r:embed="rId3">
            <a:alphaModFix/>
          </a:blip>
          <a:stretch>
            <a:fillRect/>
          </a:stretch>
        </p:blipFill>
        <p:spPr>
          <a:xfrm>
            <a:off x="1119700" y="2021175"/>
            <a:ext cx="6311572" cy="24690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48"/>
          <p:cNvSpPr txBox="1"/>
          <p:nvPr>
            <p:ph type="title"/>
          </p:nvPr>
        </p:nvSpPr>
        <p:spPr>
          <a:xfrm>
            <a:off x="719975"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Random forest Classification Model</a:t>
            </a:r>
            <a:endParaRPr/>
          </a:p>
        </p:txBody>
      </p:sp>
      <p:sp>
        <p:nvSpPr>
          <p:cNvPr id="878" name="Google Shape;878;p48"/>
          <p:cNvSpPr txBox="1"/>
          <p:nvPr/>
        </p:nvSpPr>
        <p:spPr>
          <a:xfrm>
            <a:off x="628225" y="1222250"/>
            <a:ext cx="4524300" cy="29553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The trained model achieved an </a:t>
            </a:r>
            <a:r>
              <a:rPr b="1" lang="en" sz="1500">
                <a:solidFill>
                  <a:schemeClr val="dk1"/>
                </a:solidFill>
                <a:latin typeface="Rubik"/>
                <a:ea typeface="Rubik"/>
                <a:cs typeface="Rubik"/>
                <a:sym typeface="Rubik"/>
              </a:rPr>
              <a:t>accuracy of approximately 0.246</a:t>
            </a:r>
            <a:r>
              <a:rPr lang="en" sz="1500">
                <a:solidFill>
                  <a:schemeClr val="dk1"/>
                </a:solidFill>
                <a:latin typeface="Rubik"/>
                <a:ea typeface="Rubik"/>
                <a:cs typeface="Rubik"/>
                <a:sym typeface="Rubik"/>
              </a:rPr>
              <a:t> on the test set.</a:t>
            </a:r>
            <a:endParaRPr i="1" sz="1500">
              <a:solidFill>
                <a:schemeClr val="dk1"/>
              </a:solidFill>
              <a:latin typeface="Rubik"/>
              <a:ea typeface="Rubik"/>
              <a:cs typeface="Rubik"/>
              <a:sym typeface="Rubik"/>
            </a:endParaRPr>
          </a:p>
          <a:p>
            <a:pPr indent="-323850" lvl="0" marL="457200" rtl="0" algn="l">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We got fairly lower accuracy on this model, </a:t>
            </a:r>
            <a:endParaRPr sz="1500">
              <a:solidFill>
                <a:schemeClr val="dk1"/>
              </a:solidFill>
              <a:latin typeface="Rubik"/>
              <a:ea typeface="Rubik"/>
              <a:cs typeface="Rubik"/>
              <a:sym typeface="Rubik"/>
            </a:endParaRPr>
          </a:p>
          <a:p>
            <a:pPr indent="-323850" lvl="1" marL="914400" rtl="0" algn="l">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Various types of ‘Offense sub category’ and the data for the model to be trained was relatively less. </a:t>
            </a:r>
            <a:endParaRPr sz="1500">
              <a:solidFill>
                <a:schemeClr val="dk1"/>
              </a:solidFill>
              <a:latin typeface="Rubik"/>
              <a:ea typeface="Rubik"/>
              <a:cs typeface="Rubik"/>
              <a:sym typeface="Rubik"/>
            </a:endParaRPr>
          </a:p>
          <a:p>
            <a:pPr indent="-323850" lvl="1" marL="914400" rtl="0" algn="l">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The model was not able to establish correlation between the features.</a:t>
            </a:r>
            <a:endParaRPr i="1" sz="1500">
              <a:solidFill>
                <a:schemeClr val="dk1"/>
              </a:solidFill>
              <a:latin typeface="Rubik"/>
              <a:ea typeface="Rubik"/>
              <a:cs typeface="Rubik"/>
              <a:sym typeface="Rubik"/>
            </a:endParaRPr>
          </a:p>
          <a:p>
            <a:pPr indent="-323850" lvl="0" marL="457200" rtl="0" algn="l">
              <a:spcBef>
                <a:spcPts val="0"/>
              </a:spcBef>
              <a:spcAft>
                <a:spcPts val="0"/>
              </a:spcAft>
              <a:buClr>
                <a:schemeClr val="dk1"/>
              </a:buClr>
              <a:buSzPts val="1500"/>
              <a:buFont typeface="Rubik"/>
              <a:buChar char="●"/>
            </a:pPr>
            <a:r>
              <a:rPr lang="en" sz="1500">
                <a:solidFill>
                  <a:schemeClr val="dk1"/>
                </a:solidFill>
                <a:latin typeface="Rubik"/>
                <a:ea typeface="Rubik"/>
                <a:cs typeface="Rubik"/>
                <a:sym typeface="Rubik"/>
              </a:rPr>
              <a:t>We could improve the accuracy by improving the model’s ability to detect patterns by providing it data which spans over a larger period of time.</a:t>
            </a:r>
            <a:endParaRPr sz="1500">
              <a:solidFill>
                <a:schemeClr val="dk1"/>
              </a:solidFill>
              <a:latin typeface="Rubik"/>
              <a:ea typeface="Rubik"/>
              <a:cs typeface="Rubik"/>
              <a:sym typeface="Rubik"/>
            </a:endParaRPr>
          </a:p>
        </p:txBody>
      </p:sp>
      <p:pic>
        <p:nvPicPr>
          <p:cNvPr id="879" name="Google Shape;879;p48"/>
          <p:cNvPicPr preferRelativeResize="0"/>
          <p:nvPr/>
        </p:nvPicPr>
        <p:blipFill>
          <a:blip r:embed="rId3">
            <a:alphaModFix/>
          </a:blip>
          <a:stretch>
            <a:fillRect/>
          </a:stretch>
        </p:blipFill>
        <p:spPr>
          <a:xfrm>
            <a:off x="5197275" y="1017725"/>
            <a:ext cx="3569528" cy="3818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4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Random forest Classification Model</a:t>
            </a:r>
            <a:endParaRPr/>
          </a:p>
          <a:p>
            <a:pPr indent="0" lvl="0" marL="0" rtl="0" algn="l">
              <a:spcBef>
                <a:spcPts val="0"/>
              </a:spcBef>
              <a:spcAft>
                <a:spcPts val="0"/>
              </a:spcAft>
              <a:buNone/>
            </a:pPr>
            <a:r>
              <a:t/>
            </a:r>
            <a:endParaRPr/>
          </a:p>
        </p:txBody>
      </p:sp>
      <p:sp>
        <p:nvSpPr>
          <p:cNvPr id="885" name="Google Shape;885;p49"/>
          <p:cNvSpPr txBox="1"/>
          <p:nvPr/>
        </p:nvSpPr>
        <p:spPr>
          <a:xfrm>
            <a:off x="648325" y="1017725"/>
            <a:ext cx="6877200" cy="38481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We tried to predict </a:t>
            </a:r>
            <a:r>
              <a:rPr b="1" lang="en">
                <a:solidFill>
                  <a:schemeClr val="dk1"/>
                </a:solidFill>
                <a:latin typeface="Rubik"/>
                <a:ea typeface="Rubik"/>
                <a:cs typeface="Rubik"/>
                <a:sym typeface="Rubik"/>
              </a:rPr>
              <a:t>‘Precinct’</a:t>
            </a:r>
            <a:r>
              <a:rPr lang="en">
                <a:solidFill>
                  <a:schemeClr val="dk1"/>
                </a:solidFill>
                <a:latin typeface="Rubik"/>
                <a:ea typeface="Rubik"/>
                <a:cs typeface="Rubik"/>
                <a:sym typeface="Rubik"/>
              </a:rPr>
              <a:t> based on 'Neighborhood', 'Sector', 'Beat', 'Report Hour', 'Report Day of Week', 'Offense Hour', 'Offense Day of Week'</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The model achieved an accuracy of 1.0 (100% accuracy)</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Overfitting on the test data - model is not learning patterns).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Might not work well on new data set</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We tried to predict ‘</a:t>
            </a:r>
            <a:r>
              <a:rPr b="1" lang="en">
                <a:solidFill>
                  <a:schemeClr val="dk1"/>
                </a:solidFill>
                <a:latin typeface="Rubik"/>
                <a:ea typeface="Rubik"/>
                <a:cs typeface="Rubik"/>
                <a:sym typeface="Rubik"/>
              </a:rPr>
              <a:t>Offense Category</a:t>
            </a:r>
            <a:r>
              <a:rPr lang="en">
                <a:solidFill>
                  <a:schemeClr val="dk1"/>
                </a:solidFill>
                <a:latin typeface="Rubik"/>
                <a:ea typeface="Rubik"/>
                <a:cs typeface="Rubik"/>
                <a:sym typeface="Rubik"/>
              </a:rPr>
              <a:t>' based on same features as precinct</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The model achieved an accuracy of approximately 61.27% when predicting 'Offense Category'.</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The significant difference in accuracy across the target variables suggests that the current features (location, time, day) are much stronger predictors of </a:t>
            </a:r>
            <a:r>
              <a:rPr b="1" lang="en">
                <a:solidFill>
                  <a:schemeClr val="dk1"/>
                </a:solidFill>
                <a:latin typeface="Rubik"/>
                <a:ea typeface="Rubik"/>
                <a:cs typeface="Rubik"/>
                <a:sym typeface="Rubik"/>
              </a:rPr>
              <a:t>‘Precinct’</a:t>
            </a:r>
            <a:r>
              <a:rPr lang="en">
                <a:solidFill>
                  <a:schemeClr val="dk1"/>
                </a:solidFill>
                <a:latin typeface="Rubik"/>
                <a:ea typeface="Rubik"/>
                <a:cs typeface="Rubik"/>
                <a:sym typeface="Rubik"/>
              </a:rPr>
              <a:t> than of the ‘</a:t>
            </a:r>
            <a:r>
              <a:rPr b="1" lang="en">
                <a:solidFill>
                  <a:schemeClr val="dk1"/>
                </a:solidFill>
                <a:latin typeface="Rubik"/>
                <a:ea typeface="Rubik"/>
                <a:cs typeface="Rubik"/>
                <a:sym typeface="Rubik"/>
              </a:rPr>
              <a:t>Offense</a:t>
            </a:r>
            <a:r>
              <a:rPr lang="en">
                <a:solidFill>
                  <a:schemeClr val="dk1"/>
                </a:solidFill>
                <a:latin typeface="Rubik"/>
                <a:ea typeface="Rubik"/>
                <a:cs typeface="Rubik"/>
                <a:sym typeface="Rubik"/>
              </a:rPr>
              <a:t> </a:t>
            </a:r>
            <a:r>
              <a:rPr b="1" lang="en">
                <a:solidFill>
                  <a:schemeClr val="dk1"/>
                </a:solidFill>
                <a:latin typeface="Rubik"/>
                <a:ea typeface="Rubik"/>
                <a:cs typeface="Rubik"/>
                <a:sym typeface="Rubik"/>
              </a:rPr>
              <a:t>Category</a:t>
            </a:r>
            <a:r>
              <a:rPr lang="en">
                <a:solidFill>
                  <a:schemeClr val="dk1"/>
                </a:solidFill>
                <a:latin typeface="Rubik"/>
                <a:ea typeface="Rubik"/>
                <a:cs typeface="Rubik"/>
                <a:sym typeface="Rubik"/>
              </a:rPr>
              <a:t>'.</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To improve the prediction accuracy for 'Offense Category' we might have to incorporate additional features that might be more directly related to crime types, such as other factors, historical crime data patterns, or environmental factors.</a:t>
            </a:r>
            <a:endParaRPr>
              <a:solidFill>
                <a:schemeClr val="dk1"/>
              </a:solidFill>
              <a:latin typeface="Rubik"/>
              <a:ea typeface="Rubik"/>
              <a:cs typeface="Rubik"/>
              <a:sym typeface="Rubik"/>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50"/>
          <p:cNvSpPr txBox="1"/>
          <p:nvPr>
            <p:ph type="title"/>
          </p:nvPr>
        </p:nvSpPr>
        <p:spPr>
          <a:xfrm>
            <a:off x="612475" y="445025"/>
            <a:ext cx="770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300">
                <a:solidFill>
                  <a:srgbClr val="000000"/>
                </a:solidFill>
              </a:rPr>
              <a:t>How would the data help them to make better decisions?</a:t>
            </a:r>
            <a:endParaRPr sz="3300">
              <a:solidFill>
                <a:srgbClr val="000000"/>
              </a:solidFill>
            </a:endParaRPr>
          </a:p>
          <a:p>
            <a:pPr indent="0" lvl="0" marL="0" rtl="0" algn="l">
              <a:lnSpc>
                <a:spcPct val="115000"/>
              </a:lnSpc>
              <a:spcBef>
                <a:spcPts val="0"/>
              </a:spcBef>
              <a:spcAft>
                <a:spcPts val="0"/>
              </a:spcAft>
              <a:buNone/>
            </a:pPr>
            <a:r>
              <a:t/>
            </a:r>
            <a:endParaRPr sz="900">
              <a:solidFill>
                <a:srgbClr val="000000"/>
              </a:solidFill>
            </a:endParaRPr>
          </a:p>
          <a:p>
            <a:pPr indent="-317500" lvl="0" marL="457200" rtl="0" algn="l">
              <a:lnSpc>
                <a:spcPct val="115000"/>
              </a:lnSpc>
              <a:spcBef>
                <a:spcPts val="0"/>
              </a:spcBef>
              <a:spcAft>
                <a:spcPts val="0"/>
              </a:spcAft>
              <a:buClr>
                <a:srgbClr val="000000"/>
              </a:buClr>
              <a:buSzPts val="1400"/>
              <a:buFont typeface="Rubik"/>
              <a:buChar char="●"/>
            </a:pPr>
            <a:r>
              <a:rPr lang="en" sz="1400">
                <a:solidFill>
                  <a:srgbClr val="000000"/>
                </a:solidFill>
                <a:latin typeface="Rubik"/>
                <a:ea typeface="Rubik"/>
                <a:cs typeface="Rubik"/>
                <a:sym typeface="Rubik"/>
              </a:rPr>
              <a:t>Understanding crime patterns</a:t>
            </a:r>
            <a:endParaRPr sz="1400">
              <a:solidFill>
                <a:srgbClr val="000000"/>
              </a:solidFill>
              <a:latin typeface="Rubik"/>
              <a:ea typeface="Rubik"/>
              <a:cs typeface="Rubik"/>
              <a:sym typeface="Rubik"/>
            </a:endParaRPr>
          </a:p>
          <a:p>
            <a:pPr indent="-317500" lvl="0" marL="457200" rtl="0" algn="l">
              <a:lnSpc>
                <a:spcPct val="115000"/>
              </a:lnSpc>
              <a:spcBef>
                <a:spcPts val="0"/>
              </a:spcBef>
              <a:spcAft>
                <a:spcPts val="0"/>
              </a:spcAft>
              <a:buClr>
                <a:srgbClr val="000000"/>
              </a:buClr>
              <a:buSzPts val="1400"/>
              <a:buFont typeface="Rubik"/>
              <a:buChar char="●"/>
            </a:pPr>
            <a:r>
              <a:rPr lang="en" sz="1400">
                <a:solidFill>
                  <a:srgbClr val="000000"/>
                </a:solidFill>
                <a:latin typeface="Rubik"/>
                <a:ea typeface="Rubik"/>
                <a:cs typeface="Rubik"/>
                <a:sym typeface="Rubik"/>
              </a:rPr>
              <a:t>Understanding reporting behaviour</a:t>
            </a:r>
            <a:endParaRPr sz="1400">
              <a:solidFill>
                <a:srgbClr val="000000"/>
              </a:solidFill>
              <a:latin typeface="Rubik"/>
              <a:ea typeface="Rubik"/>
              <a:cs typeface="Rubik"/>
              <a:sym typeface="Rubik"/>
            </a:endParaRPr>
          </a:p>
          <a:p>
            <a:pPr indent="-317500" lvl="0" marL="457200" rtl="0" algn="l">
              <a:lnSpc>
                <a:spcPct val="115000"/>
              </a:lnSpc>
              <a:spcBef>
                <a:spcPts val="0"/>
              </a:spcBef>
              <a:spcAft>
                <a:spcPts val="0"/>
              </a:spcAft>
              <a:buClr>
                <a:srgbClr val="000000"/>
              </a:buClr>
              <a:buSzPts val="1400"/>
              <a:buFont typeface="Rubik"/>
              <a:buChar char="●"/>
            </a:pPr>
            <a:r>
              <a:rPr lang="en" sz="1400">
                <a:solidFill>
                  <a:srgbClr val="000000"/>
                </a:solidFill>
                <a:latin typeface="Rubik"/>
                <a:ea typeface="Rubik"/>
                <a:cs typeface="Rubik"/>
                <a:sym typeface="Rubik"/>
              </a:rPr>
              <a:t>Understand which neighborhoods need more security, and allocate resources accordingly</a:t>
            </a:r>
            <a:endParaRPr sz="1400">
              <a:solidFill>
                <a:srgbClr val="000000"/>
              </a:solidFill>
              <a:latin typeface="Rubik"/>
              <a:ea typeface="Rubik"/>
              <a:cs typeface="Rubik"/>
              <a:sym typeface="Rubik"/>
            </a:endParaRPr>
          </a:p>
          <a:p>
            <a:pPr indent="-317500" lvl="0" marL="457200" rtl="0" algn="l">
              <a:lnSpc>
                <a:spcPct val="115000"/>
              </a:lnSpc>
              <a:spcBef>
                <a:spcPts val="0"/>
              </a:spcBef>
              <a:spcAft>
                <a:spcPts val="0"/>
              </a:spcAft>
              <a:buClr>
                <a:srgbClr val="000000"/>
              </a:buClr>
              <a:buSzPts val="1400"/>
              <a:buFont typeface="Rubik"/>
              <a:buChar char="●"/>
            </a:pPr>
            <a:r>
              <a:rPr lang="en" sz="1400">
                <a:solidFill>
                  <a:srgbClr val="000000"/>
                </a:solidFill>
                <a:latin typeface="Rubik"/>
                <a:ea typeface="Rubik"/>
                <a:cs typeface="Rubik"/>
                <a:sym typeface="Rubik"/>
              </a:rPr>
              <a:t>Awareness on exactly what type of crimes occur in Seattle</a:t>
            </a:r>
            <a:endParaRPr sz="1400">
              <a:solidFill>
                <a:srgbClr val="000000"/>
              </a:solidFill>
              <a:latin typeface="Rubik"/>
              <a:ea typeface="Rubik"/>
              <a:cs typeface="Rubik"/>
              <a:sym typeface="Rubik"/>
            </a:endParaRPr>
          </a:p>
          <a:p>
            <a:pPr indent="-317500" lvl="0" marL="457200" rtl="0" algn="l">
              <a:lnSpc>
                <a:spcPct val="115000"/>
              </a:lnSpc>
              <a:spcBef>
                <a:spcPts val="0"/>
              </a:spcBef>
              <a:spcAft>
                <a:spcPts val="0"/>
              </a:spcAft>
              <a:buClr>
                <a:srgbClr val="000000"/>
              </a:buClr>
              <a:buSzPts val="1400"/>
              <a:buFont typeface="Rubik"/>
              <a:buChar char="●"/>
            </a:pPr>
            <a:r>
              <a:rPr lang="en" sz="1400">
                <a:solidFill>
                  <a:srgbClr val="000000"/>
                </a:solidFill>
                <a:latin typeface="Rubik"/>
                <a:ea typeface="Rubik"/>
                <a:cs typeface="Rubik"/>
                <a:sym typeface="Rubik"/>
              </a:rPr>
              <a:t>Understand how to keep the city more safe and secure</a:t>
            </a:r>
            <a:endParaRPr sz="1400">
              <a:solidFill>
                <a:srgbClr val="000000"/>
              </a:solidFill>
              <a:latin typeface="Rubik"/>
              <a:ea typeface="Rubik"/>
              <a:cs typeface="Rubik"/>
              <a:sym typeface="Rubik"/>
            </a:endParaRPr>
          </a:p>
          <a:p>
            <a:pPr indent="0" lvl="0" marL="0" rtl="0" algn="l">
              <a:lnSpc>
                <a:spcPct val="115000"/>
              </a:lnSpc>
              <a:spcBef>
                <a:spcPts val="0"/>
              </a:spcBef>
              <a:spcAft>
                <a:spcPts val="0"/>
              </a:spcAft>
              <a:buNone/>
            </a:pPr>
            <a:r>
              <a:t/>
            </a:r>
            <a:endParaRPr sz="850">
              <a:solidFill>
                <a:srgbClr val="000000"/>
              </a:solidFill>
              <a:latin typeface="Arial"/>
              <a:ea typeface="Arial"/>
              <a:cs typeface="Arial"/>
              <a:sym typeface="Arial"/>
            </a:endParaRPr>
          </a:p>
        </p:txBody>
      </p:sp>
      <p:pic>
        <p:nvPicPr>
          <p:cNvPr id="891" name="Google Shape;891;p50" title="Screenshot 2025-08-11 at 3.29.32 PM.png"/>
          <p:cNvPicPr preferRelativeResize="0"/>
          <p:nvPr/>
        </p:nvPicPr>
        <p:blipFill>
          <a:blip r:embed="rId3">
            <a:alphaModFix/>
          </a:blip>
          <a:stretch>
            <a:fillRect/>
          </a:stretch>
        </p:blipFill>
        <p:spPr>
          <a:xfrm>
            <a:off x="6173575" y="3143250"/>
            <a:ext cx="2522751" cy="16478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pic>
        <p:nvPicPr>
          <p:cNvPr id="896" name="Google Shape;896;p51"/>
          <p:cNvPicPr preferRelativeResize="0"/>
          <p:nvPr/>
        </p:nvPicPr>
        <p:blipFill>
          <a:blip r:embed="rId3">
            <a:alphaModFix/>
          </a:blip>
          <a:stretch>
            <a:fillRect/>
          </a:stretch>
        </p:blipFill>
        <p:spPr>
          <a:xfrm>
            <a:off x="5795613" y="385474"/>
            <a:ext cx="2631572" cy="1472550"/>
          </a:xfrm>
          <a:prstGeom prst="rect">
            <a:avLst/>
          </a:prstGeom>
          <a:noFill/>
          <a:ln>
            <a:noFill/>
          </a:ln>
        </p:spPr>
      </p:pic>
      <p:sp>
        <p:nvSpPr>
          <p:cNvPr id="897" name="Google Shape;897;p5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will benefit from this?</a:t>
            </a:r>
            <a:endParaRPr/>
          </a:p>
        </p:txBody>
      </p:sp>
      <p:sp>
        <p:nvSpPr>
          <p:cNvPr id="898" name="Google Shape;898;p51"/>
          <p:cNvSpPr txBox="1"/>
          <p:nvPr>
            <p:ph idx="4294967295" type="subTitle"/>
          </p:nvPr>
        </p:nvSpPr>
        <p:spPr>
          <a:xfrm>
            <a:off x="893800" y="1858013"/>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Population</a:t>
            </a:r>
            <a:endParaRPr sz="2400">
              <a:latin typeface="Anton"/>
              <a:ea typeface="Anton"/>
              <a:cs typeface="Anton"/>
              <a:sym typeface="Anton"/>
            </a:endParaRPr>
          </a:p>
        </p:txBody>
      </p:sp>
      <p:sp>
        <p:nvSpPr>
          <p:cNvPr id="899" name="Google Shape;899;p51"/>
          <p:cNvSpPr txBox="1"/>
          <p:nvPr>
            <p:ph idx="4294967295" type="subTitle"/>
          </p:nvPr>
        </p:nvSpPr>
        <p:spPr>
          <a:xfrm>
            <a:off x="3444900" y="1858013"/>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Police</a:t>
            </a:r>
            <a:endParaRPr sz="2400">
              <a:latin typeface="Anton"/>
              <a:ea typeface="Anton"/>
              <a:cs typeface="Anton"/>
              <a:sym typeface="Anton"/>
            </a:endParaRPr>
          </a:p>
        </p:txBody>
      </p:sp>
      <p:sp>
        <p:nvSpPr>
          <p:cNvPr id="900" name="Google Shape;900;p51"/>
          <p:cNvSpPr txBox="1"/>
          <p:nvPr>
            <p:ph idx="4294967295" type="subTitle"/>
          </p:nvPr>
        </p:nvSpPr>
        <p:spPr>
          <a:xfrm>
            <a:off x="5996000" y="1858013"/>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Urban planners</a:t>
            </a:r>
            <a:endParaRPr sz="2400">
              <a:latin typeface="Anton"/>
              <a:ea typeface="Anton"/>
              <a:cs typeface="Anton"/>
              <a:sym typeface="Anton"/>
            </a:endParaRPr>
          </a:p>
        </p:txBody>
      </p:sp>
      <p:sp>
        <p:nvSpPr>
          <p:cNvPr id="901" name="Google Shape;901;p51"/>
          <p:cNvSpPr txBox="1"/>
          <p:nvPr>
            <p:ph idx="4294967295" type="subTitle"/>
          </p:nvPr>
        </p:nvSpPr>
        <p:spPr>
          <a:xfrm>
            <a:off x="2260725" y="2757788"/>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City</a:t>
            </a:r>
            <a:endParaRPr sz="2400">
              <a:latin typeface="Anton"/>
              <a:ea typeface="Anton"/>
              <a:cs typeface="Anton"/>
              <a:sym typeface="Anton"/>
            </a:endParaRPr>
          </a:p>
        </p:txBody>
      </p:sp>
      <p:sp>
        <p:nvSpPr>
          <p:cNvPr id="902" name="Google Shape;902;p51"/>
          <p:cNvSpPr txBox="1"/>
          <p:nvPr>
            <p:ph idx="4294967295" type="subTitle"/>
          </p:nvPr>
        </p:nvSpPr>
        <p:spPr>
          <a:xfrm>
            <a:off x="4024700" y="2747388"/>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Businesses</a:t>
            </a:r>
            <a:endParaRPr sz="2400">
              <a:latin typeface="Anton"/>
              <a:ea typeface="Anton"/>
              <a:cs typeface="Anton"/>
              <a:sym typeface="Anton"/>
            </a:endParaRPr>
          </a:p>
        </p:txBody>
      </p:sp>
      <p:sp>
        <p:nvSpPr>
          <p:cNvPr id="903" name="Google Shape;903;p51"/>
          <p:cNvSpPr txBox="1"/>
          <p:nvPr>
            <p:ph idx="4294967295" type="subTitle"/>
          </p:nvPr>
        </p:nvSpPr>
        <p:spPr>
          <a:xfrm>
            <a:off x="6407325" y="2757788"/>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Tourism</a:t>
            </a:r>
            <a:endParaRPr sz="2400">
              <a:latin typeface="Anton"/>
              <a:ea typeface="Anton"/>
              <a:cs typeface="Anton"/>
              <a:sym typeface="Anton"/>
            </a:endParaRPr>
          </a:p>
        </p:txBody>
      </p:sp>
      <p:sp>
        <p:nvSpPr>
          <p:cNvPr id="904" name="Google Shape;904;p51"/>
          <p:cNvSpPr txBox="1"/>
          <p:nvPr>
            <p:ph idx="4294967295" type="subTitle"/>
          </p:nvPr>
        </p:nvSpPr>
        <p:spPr>
          <a:xfrm>
            <a:off x="1655225" y="3724000"/>
            <a:ext cx="2230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Community</a:t>
            </a:r>
            <a:endParaRPr sz="2400">
              <a:latin typeface="Anton"/>
              <a:ea typeface="Anton"/>
              <a:cs typeface="Anton"/>
              <a:sym typeface="Anton"/>
            </a:endParaRPr>
          </a:p>
        </p:txBody>
      </p:sp>
      <p:sp>
        <p:nvSpPr>
          <p:cNvPr id="905" name="Google Shape;905;p51"/>
          <p:cNvSpPr txBox="1"/>
          <p:nvPr>
            <p:ph idx="4294967295" type="subTitle"/>
          </p:nvPr>
        </p:nvSpPr>
        <p:spPr>
          <a:xfrm>
            <a:off x="5217650" y="3724000"/>
            <a:ext cx="2746800" cy="52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latin typeface="Anton"/>
                <a:ea typeface="Anton"/>
                <a:cs typeface="Anton"/>
                <a:sym typeface="Anton"/>
              </a:rPr>
              <a:t>Economic growth</a:t>
            </a:r>
            <a:endParaRPr sz="2400">
              <a:latin typeface="Anton"/>
              <a:ea typeface="Anton"/>
              <a:cs typeface="Anton"/>
              <a:sym typeface="Anto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5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
        <p:nvSpPr>
          <p:cNvPr id="911" name="Google Shape;911;p52"/>
          <p:cNvSpPr txBox="1"/>
          <p:nvPr/>
        </p:nvSpPr>
        <p:spPr>
          <a:xfrm>
            <a:off x="767825" y="1214925"/>
            <a:ext cx="7656300" cy="2595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More secure parking lots (security guards, secure gates)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More police monitoring in areas with higher crime</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More security cameras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Public awareness and security training (lock doors and windows, use a steering wheel lock, audible alarms, remove valuables, park in well-lit areas)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Ensure people are informed of alerts of crime in the area</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Improve police community relations </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Explain graphs, show the data and list of crimes to management</a:t>
            </a:r>
            <a:endParaRPr>
              <a:solidFill>
                <a:schemeClr val="dk1"/>
              </a:solidFill>
              <a:latin typeface="Rubik"/>
              <a:ea typeface="Rubik"/>
              <a:cs typeface="Rubik"/>
              <a:sym typeface="Rubik"/>
            </a:endParaRPr>
          </a:p>
        </p:txBody>
      </p:sp>
      <p:sp>
        <p:nvSpPr>
          <p:cNvPr id="912" name="Google Shape;912;p52"/>
          <p:cNvSpPr/>
          <p:nvPr/>
        </p:nvSpPr>
        <p:spPr>
          <a:xfrm>
            <a:off x="5860119" y="3206827"/>
            <a:ext cx="3283877" cy="1778880"/>
          </a:xfrm>
          <a:custGeom>
            <a:rect b="b" l="l" r="r" t="t"/>
            <a:pathLst>
              <a:path extrusionOk="0" h="173127" w="136757">
                <a:moveTo>
                  <a:pt x="134980" y="47878"/>
                </a:moveTo>
                <a:cubicBezTo>
                  <a:pt x="130469" y="22474"/>
                  <a:pt x="111781" y="1080"/>
                  <a:pt x="102721" y="26"/>
                </a:cubicBezTo>
                <a:cubicBezTo>
                  <a:pt x="93662" y="-1028"/>
                  <a:pt x="90466" y="30760"/>
                  <a:pt x="80623" y="41555"/>
                </a:cubicBezTo>
                <a:cubicBezTo>
                  <a:pt x="70781" y="52350"/>
                  <a:pt x="49318" y="52223"/>
                  <a:pt x="43666" y="64796"/>
                </a:cubicBezTo>
                <a:cubicBezTo>
                  <a:pt x="38015" y="77369"/>
                  <a:pt x="53953" y="102896"/>
                  <a:pt x="46714" y="116993"/>
                </a:cubicBezTo>
                <a:cubicBezTo>
                  <a:pt x="39475" y="131090"/>
                  <a:pt x="2641" y="140687"/>
                  <a:pt x="232" y="149378"/>
                </a:cubicBezTo>
                <a:cubicBezTo>
                  <a:pt x="-2177" y="158069"/>
                  <a:pt x="14562" y="165413"/>
                  <a:pt x="32261" y="169139"/>
                </a:cubicBezTo>
                <a:cubicBezTo>
                  <a:pt x="49960" y="172865"/>
                  <a:pt x="90172" y="174516"/>
                  <a:pt x="106427" y="171735"/>
                </a:cubicBezTo>
                <a:cubicBezTo>
                  <a:pt x="122682" y="168954"/>
                  <a:pt x="125030" y="173095"/>
                  <a:pt x="129789" y="152452"/>
                </a:cubicBezTo>
                <a:cubicBezTo>
                  <a:pt x="134548" y="131809"/>
                  <a:pt x="139491" y="73282"/>
                  <a:pt x="134980" y="47878"/>
                </a:cubicBezTo>
                <a:close/>
              </a:path>
            </a:pathLst>
          </a:custGeom>
          <a:solidFill>
            <a:srgbClr val="604848">
              <a:alpha val="10000"/>
            </a:srgbClr>
          </a:solid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Dataset Description</a:t>
            </a:r>
            <a:endParaRPr/>
          </a:p>
        </p:txBody>
      </p:sp>
      <p:sp>
        <p:nvSpPr>
          <p:cNvPr id="606" name="Google Shape;606;p35"/>
          <p:cNvSpPr txBox="1"/>
          <p:nvPr>
            <p:ph idx="1" type="subTitle"/>
          </p:nvPr>
        </p:nvSpPr>
        <p:spPr>
          <a:xfrm>
            <a:off x="618350" y="2823932"/>
            <a:ext cx="2230800" cy="8694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sz="1800"/>
              <a:t>81,771 crime reports from Seattle Police Department, 2024</a:t>
            </a:r>
            <a:endParaRPr sz="1800"/>
          </a:p>
        </p:txBody>
      </p:sp>
      <p:sp>
        <p:nvSpPr>
          <p:cNvPr id="607" name="Google Shape;607;p35"/>
          <p:cNvSpPr txBox="1"/>
          <p:nvPr>
            <p:ph idx="2" type="subTitle"/>
          </p:nvPr>
        </p:nvSpPr>
        <p:spPr>
          <a:xfrm>
            <a:off x="3406538" y="2815125"/>
            <a:ext cx="2328900" cy="86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t>Includes date/time, location, crime type, </a:t>
            </a:r>
            <a:r>
              <a:rPr lang="en" sz="1800"/>
              <a:t>precinct, and neighborhood</a:t>
            </a:r>
            <a:endParaRPr sz="1800"/>
          </a:p>
        </p:txBody>
      </p:sp>
      <p:sp>
        <p:nvSpPr>
          <p:cNvPr id="608" name="Google Shape;608;p35"/>
          <p:cNvSpPr txBox="1"/>
          <p:nvPr>
            <p:ph idx="3" type="subTitle"/>
          </p:nvPr>
        </p:nvSpPr>
        <p:spPr>
          <a:xfrm>
            <a:off x="6426750" y="2815132"/>
            <a:ext cx="2230800" cy="8694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lang="en" sz="1800"/>
              <a:t>Useful for resource allocation, hotspot mapping &amp; crime prevention</a:t>
            </a:r>
            <a:endParaRPr sz="1800"/>
          </a:p>
        </p:txBody>
      </p:sp>
      <p:sp>
        <p:nvSpPr>
          <p:cNvPr id="609" name="Google Shape;609;p35"/>
          <p:cNvSpPr txBox="1"/>
          <p:nvPr>
            <p:ph idx="4" type="subTitle"/>
          </p:nvPr>
        </p:nvSpPr>
        <p:spPr>
          <a:xfrm>
            <a:off x="335600" y="2338575"/>
            <a:ext cx="27963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Dataset Size &amp; Scope</a:t>
            </a:r>
            <a:endParaRPr/>
          </a:p>
        </p:txBody>
      </p:sp>
      <p:sp>
        <p:nvSpPr>
          <p:cNvPr id="610" name="Google Shape;610;p35"/>
          <p:cNvSpPr txBox="1"/>
          <p:nvPr>
            <p:ph idx="5" type="subTitle"/>
          </p:nvPr>
        </p:nvSpPr>
        <p:spPr>
          <a:xfrm>
            <a:off x="3464638" y="2338575"/>
            <a:ext cx="22308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Key Data Fields</a:t>
            </a:r>
            <a:endParaRPr/>
          </a:p>
        </p:txBody>
      </p:sp>
      <p:sp>
        <p:nvSpPr>
          <p:cNvPr id="611" name="Google Shape;611;p35"/>
          <p:cNvSpPr txBox="1"/>
          <p:nvPr>
            <p:ph idx="6" type="subTitle"/>
          </p:nvPr>
        </p:nvSpPr>
        <p:spPr>
          <a:xfrm>
            <a:off x="6310950" y="2338575"/>
            <a:ext cx="24624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Business Use Case</a:t>
            </a:r>
            <a:endParaRPr/>
          </a:p>
        </p:txBody>
      </p:sp>
      <p:sp>
        <p:nvSpPr>
          <p:cNvPr id="612" name="Google Shape;612;p35"/>
          <p:cNvSpPr/>
          <p:nvPr/>
        </p:nvSpPr>
        <p:spPr>
          <a:xfrm>
            <a:off x="4437050" y="4023263"/>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pic>
        <p:nvPicPr>
          <p:cNvPr id="613" name="Google Shape;613;p35"/>
          <p:cNvPicPr preferRelativeResize="0"/>
          <p:nvPr/>
        </p:nvPicPr>
        <p:blipFill>
          <a:blip r:embed="rId3">
            <a:alphaModFix/>
          </a:blip>
          <a:stretch>
            <a:fillRect/>
          </a:stretch>
        </p:blipFill>
        <p:spPr>
          <a:xfrm>
            <a:off x="1248900" y="1418350"/>
            <a:ext cx="869400" cy="869400"/>
          </a:xfrm>
          <a:prstGeom prst="rect">
            <a:avLst/>
          </a:prstGeom>
          <a:noFill/>
          <a:ln>
            <a:noFill/>
          </a:ln>
        </p:spPr>
      </p:pic>
      <p:pic>
        <p:nvPicPr>
          <p:cNvPr id="614" name="Google Shape;614;p35"/>
          <p:cNvPicPr preferRelativeResize="0"/>
          <p:nvPr/>
        </p:nvPicPr>
        <p:blipFill>
          <a:blip r:embed="rId4">
            <a:alphaModFix/>
          </a:blip>
          <a:stretch>
            <a:fillRect/>
          </a:stretch>
        </p:blipFill>
        <p:spPr>
          <a:xfrm>
            <a:off x="4084138" y="1314025"/>
            <a:ext cx="973725" cy="973725"/>
          </a:xfrm>
          <a:prstGeom prst="rect">
            <a:avLst/>
          </a:prstGeom>
          <a:noFill/>
          <a:ln>
            <a:noFill/>
          </a:ln>
        </p:spPr>
      </p:pic>
      <p:pic>
        <p:nvPicPr>
          <p:cNvPr id="615" name="Google Shape;615;p35"/>
          <p:cNvPicPr preferRelativeResize="0"/>
          <p:nvPr/>
        </p:nvPicPr>
        <p:blipFill>
          <a:blip r:embed="rId5">
            <a:alphaModFix/>
          </a:blip>
          <a:stretch>
            <a:fillRect/>
          </a:stretch>
        </p:blipFill>
        <p:spPr>
          <a:xfrm>
            <a:off x="7155077" y="1469175"/>
            <a:ext cx="869400" cy="86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5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Challenges </a:t>
            </a:r>
            <a:endParaRPr/>
          </a:p>
        </p:txBody>
      </p:sp>
      <p:sp>
        <p:nvSpPr>
          <p:cNvPr id="918" name="Google Shape;918;p53"/>
          <p:cNvSpPr txBox="1"/>
          <p:nvPr/>
        </p:nvSpPr>
        <p:spPr>
          <a:xfrm>
            <a:off x="845575" y="1302400"/>
            <a:ext cx="5530500" cy="2663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Offense time only includes date, not time</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Some crimes had a long report time</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Data on time it takes for police to arrive at crime scene</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Very large data set, had to filter dataset to only 2024</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Google Colab has limited RAM </a:t>
            </a:r>
            <a:endParaRPr>
              <a:solidFill>
                <a:schemeClr val="dk1"/>
              </a:solidFill>
              <a:latin typeface="Rubik"/>
              <a:ea typeface="Rubik"/>
              <a:cs typeface="Rubik"/>
              <a:sym typeface="Rubik"/>
            </a:endParaRPr>
          </a:p>
          <a:p>
            <a:pPr indent="0" lvl="0" marL="457200" rtl="0" algn="l">
              <a:spcBef>
                <a:spcPts val="0"/>
              </a:spcBef>
              <a:spcAft>
                <a:spcPts val="0"/>
              </a:spcAft>
              <a:buNone/>
            </a:pPr>
            <a:r>
              <a:t/>
            </a:r>
            <a:endParaRPr>
              <a:solidFill>
                <a:schemeClr val="dk1"/>
              </a:solidFill>
              <a:latin typeface="Rubik"/>
              <a:ea typeface="Rubik"/>
              <a:cs typeface="Rubik"/>
              <a:sym typeface="Rubik"/>
            </a:endParaRPr>
          </a:p>
          <a:p>
            <a:pPr indent="0" lvl="0" marL="0" rtl="0" algn="l">
              <a:spcBef>
                <a:spcPts val="0"/>
              </a:spcBef>
              <a:spcAft>
                <a:spcPts val="0"/>
              </a:spcAft>
              <a:buNone/>
            </a:pPr>
            <a:r>
              <a:t/>
            </a:r>
            <a:endParaRPr b="1">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a:p>
            <a:pPr indent="0" lvl="0" marL="0" rtl="0" algn="l">
              <a:spcBef>
                <a:spcPts val="0"/>
              </a:spcBef>
              <a:spcAft>
                <a:spcPts val="0"/>
              </a:spcAft>
              <a:buNone/>
            </a:pPr>
            <a:r>
              <a:t/>
            </a:r>
            <a:endParaRPr>
              <a:solidFill>
                <a:schemeClr val="dk1"/>
              </a:solidFill>
              <a:latin typeface="Rubik"/>
              <a:ea typeface="Rubik"/>
              <a:cs typeface="Rubik"/>
              <a:sym typeface="Rubik"/>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5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Future Improvements</a:t>
            </a:r>
            <a:endParaRPr/>
          </a:p>
        </p:txBody>
      </p:sp>
      <p:sp>
        <p:nvSpPr>
          <p:cNvPr id="924" name="Google Shape;924;p54"/>
          <p:cNvSpPr txBox="1"/>
          <p:nvPr/>
        </p:nvSpPr>
        <p:spPr>
          <a:xfrm>
            <a:off x="780125" y="1505850"/>
            <a:ext cx="3882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Rubik"/>
                <a:ea typeface="Rubik"/>
                <a:cs typeface="Rubik"/>
                <a:sym typeface="Rubik"/>
              </a:rPr>
              <a:t>How we would do the project differently?</a:t>
            </a:r>
            <a:endParaRPr>
              <a:solidFill>
                <a:schemeClr val="dk1"/>
              </a:solidFill>
              <a:latin typeface="Rubik"/>
              <a:ea typeface="Rubik"/>
              <a:cs typeface="Rubik"/>
              <a:sym typeface="Rubik"/>
            </a:endParaRPr>
          </a:p>
          <a:p>
            <a:pPr indent="0" lvl="0" marL="0" rtl="0" algn="l">
              <a:spcBef>
                <a:spcPts val="0"/>
              </a:spcBef>
              <a:spcAft>
                <a:spcPts val="0"/>
              </a:spcAft>
              <a:buNone/>
            </a:pPr>
            <a:r>
              <a:rPr lang="en">
                <a:solidFill>
                  <a:schemeClr val="dk1"/>
                </a:solidFill>
                <a:latin typeface="Rubik"/>
                <a:ea typeface="Rubik"/>
                <a:cs typeface="Rubik"/>
                <a:sym typeface="Rubik"/>
              </a:rPr>
              <a:t>Analyze different years</a:t>
            </a:r>
            <a:endParaRPr>
              <a:solidFill>
                <a:schemeClr val="dk1"/>
              </a:solidFill>
              <a:latin typeface="Rubik"/>
              <a:ea typeface="Rubik"/>
              <a:cs typeface="Rubik"/>
              <a:sym typeface="Rubik"/>
            </a:endParaRPr>
          </a:p>
          <a:p>
            <a:pPr indent="0" lvl="0" marL="0" rtl="0" algn="l">
              <a:spcBef>
                <a:spcPts val="0"/>
              </a:spcBef>
              <a:spcAft>
                <a:spcPts val="0"/>
              </a:spcAft>
              <a:buNone/>
            </a:pPr>
            <a:r>
              <a:rPr lang="en">
                <a:solidFill>
                  <a:schemeClr val="dk1"/>
                </a:solidFill>
                <a:latin typeface="Rubik"/>
                <a:ea typeface="Rubik"/>
                <a:cs typeface="Rubik"/>
                <a:sym typeface="Rubik"/>
              </a:rPr>
              <a:t>Combine more data sets</a:t>
            </a:r>
            <a:endParaRPr>
              <a:solidFill>
                <a:schemeClr val="dk1"/>
              </a:solidFill>
              <a:latin typeface="Rubik"/>
              <a:ea typeface="Rubik"/>
              <a:cs typeface="Rubik"/>
              <a:sym typeface="Rubik"/>
            </a:endParaRPr>
          </a:p>
          <a:p>
            <a:pPr indent="0" lvl="0" marL="0" rtl="0" algn="l">
              <a:spcBef>
                <a:spcPts val="0"/>
              </a:spcBef>
              <a:spcAft>
                <a:spcPts val="0"/>
              </a:spcAft>
              <a:buNone/>
            </a:pPr>
            <a:r>
              <a:rPr lang="en">
                <a:solidFill>
                  <a:schemeClr val="dk1"/>
                </a:solidFill>
                <a:latin typeface="Rubik"/>
                <a:ea typeface="Rubik"/>
                <a:cs typeface="Rubik"/>
                <a:sym typeface="Rubik"/>
              </a:rPr>
              <a:t>Precinct heat maps for </a:t>
            </a:r>
            <a:r>
              <a:rPr lang="en">
                <a:solidFill>
                  <a:schemeClr val="dk1"/>
                </a:solidFill>
                <a:latin typeface="Rubik"/>
                <a:ea typeface="Rubik"/>
                <a:cs typeface="Rubik"/>
                <a:sym typeface="Rubik"/>
              </a:rPr>
              <a:t>individual districts</a:t>
            </a:r>
            <a:endParaRPr>
              <a:solidFill>
                <a:schemeClr val="dk1"/>
              </a:solidFill>
              <a:latin typeface="Rubik"/>
              <a:ea typeface="Rubik"/>
              <a:cs typeface="Rubik"/>
              <a:sym typeface="Rubik"/>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5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AI tools </a:t>
            </a:r>
            <a:r>
              <a:rPr lang="en"/>
              <a:t>assisted</a:t>
            </a:r>
            <a:r>
              <a:rPr lang="en"/>
              <a:t> in the project</a:t>
            </a:r>
            <a:endParaRPr/>
          </a:p>
        </p:txBody>
      </p:sp>
      <p:sp>
        <p:nvSpPr>
          <p:cNvPr id="930" name="Google Shape;930;p55"/>
          <p:cNvSpPr txBox="1"/>
          <p:nvPr/>
        </p:nvSpPr>
        <p:spPr>
          <a:xfrm>
            <a:off x="716725" y="1264800"/>
            <a:ext cx="6386100" cy="266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Fact check data</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Generate more quantifiable properties</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Provide </a:t>
            </a:r>
            <a:r>
              <a:rPr lang="en">
                <a:solidFill>
                  <a:schemeClr val="dk1"/>
                </a:solidFill>
                <a:latin typeface="Rubik"/>
                <a:ea typeface="Rubik"/>
                <a:cs typeface="Rubik"/>
                <a:sym typeface="Rubik"/>
              </a:rPr>
              <a:t>additional</a:t>
            </a:r>
            <a:r>
              <a:rPr lang="en">
                <a:solidFill>
                  <a:schemeClr val="dk1"/>
                </a:solidFill>
                <a:latin typeface="Rubik"/>
                <a:ea typeface="Rubik"/>
                <a:cs typeface="Rubik"/>
                <a:sym typeface="Rubik"/>
              </a:rPr>
              <a:t> perspective during data </a:t>
            </a:r>
            <a:r>
              <a:rPr lang="en">
                <a:solidFill>
                  <a:schemeClr val="dk1"/>
                </a:solidFill>
                <a:latin typeface="Rubik"/>
                <a:ea typeface="Rubik"/>
                <a:cs typeface="Rubik"/>
                <a:sym typeface="Rubik"/>
              </a:rPr>
              <a:t>interpretation</a:t>
            </a:r>
            <a:endParaRPr>
              <a:solidFill>
                <a:schemeClr val="dk1"/>
              </a:solidFill>
              <a:latin typeface="Rubik"/>
              <a:ea typeface="Rubik"/>
              <a:cs typeface="Rubik"/>
              <a:sym typeface="Rubik"/>
            </a:endParaRPr>
          </a:p>
          <a:p>
            <a:pPr indent="-317500" lvl="0" marL="457200" rtl="0" algn="l">
              <a:spcBef>
                <a:spcPts val="0"/>
              </a:spcBef>
              <a:spcAft>
                <a:spcPts val="0"/>
              </a:spcAft>
              <a:buClr>
                <a:schemeClr val="dk1"/>
              </a:buClr>
              <a:buSzPts val="1400"/>
              <a:buFont typeface="Rubik"/>
              <a:buChar char="●"/>
            </a:pPr>
            <a:r>
              <a:rPr lang="en">
                <a:solidFill>
                  <a:schemeClr val="dk1"/>
                </a:solidFill>
                <a:latin typeface="Rubik"/>
                <a:ea typeface="Rubik"/>
                <a:cs typeface="Rubik"/>
                <a:sym typeface="Rubik"/>
              </a:rPr>
              <a:t>Provide ideas on what visuals would represent the dataset </a:t>
            </a:r>
            <a:endParaRPr>
              <a:solidFill>
                <a:schemeClr val="dk1"/>
              </a:solidFill>
              <a:latin typeface="Rubik"/>
              <a:ea typeface="Rubik"/>
              <a:cs typeface="Rubik"/>
              <a:sym typeface="Rubik"/>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56"/>
          <p:cNvSpPr txBox="1"/>
          <p:nvPr>
            <p:ph type="title"/>
          </p:nvPr>
        </p:nvSpPr>
        <p:spPr>
          <a:xfrm>
            <a:off x="933175" y="2134663"/>
            <a:ext cx="3531600" cy="126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Q&amp;A</a:t>
            </a:r>
            <a:r>
              <a:rPr lang="en"/>
              <a:t>!</a:t>
            </a:r>
            <a:endParaRPr/>
          </a:p>
        </p:txBody>
      </p:sp>
      <p:grpSp>
        <p:nvGrpSpPr>
          <p:cNvPr id="936" name="Google Shape;936;p56"/>
          <p:cNvGrpSpPr/>
          <p:nvPr/>
        </p:nvGrpSpPr>
        <p:grpSpPr>
          <a:xfrm>
            <a:off x="5069575" y="620043"/>
            <a:ext cx="4455379" cy="4290731"/>
            <a:chOff x="5069575" y="620043"/>
            <a:chExt cx="4455379" cy="4290731"/>
          </a:xfrm>
        </p:grpSpPr>
        <p:sp>
          <p:nvSpPr>
            <p:cNvPr id="937" name="Google Shape;937;p56"/>
            <p:cNvSpPr/>
            <p:nvPr/>
          </p:nvSpPr>
          <p:spPr>
            <a:xfrm>
              <a:off x="5069575" y="1130563"/>
              <a:ext cx="2882400" cy="28824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938" name="Google Shape;938;p56"/>
            <p:cNvSpPr/>
            <p:nvPr/>
          </p:nvSpPr>
          <p:spPr>
            <a:xfrm>
              <a:off x="5103000" y="2736300"/>
              <a:ext cx="4421954" cy="2174473"/>
            </a:xfrm>
            <a:custGeom>
              <a:rect b="b" l="l" r="r" t="t"/>
              <a:pathLst>
                <a:path extrusionOk="0" h="139300" w="283277">
                  <a:moveTo>
                    <a:pt x="42469" y="14342"/>
                  </a:moveTo>
                  <a:cubicBezTo>
                    <a:pt x="58703" y="3189"/>
                    <a:pt x="86335" y="-3609"/>
                    <a:pt x="97881" y="2017"/>
                  </a:cubicBezTo>
                  <a:cubicBezTo>
                    <a:pt x="109427" y="7643"/>
                    <a:pt x="97983" y="38779"/>
                    <a:pt x="111746" y="48098"/>
                  </a:cubicBezTo>
                  <a:cubicBezTo>
                    <a:pt x="125509" y="57417"/>
                    <a:pt x="160966" y="50254"/>
                    <a:pt x="180457" y="57929"/>
                  </a:cubicBezTo>
                  <a:cubicBezTo>
                    <a:pt x="199948" y="65604"/>
                    <a:pt x="212025" y="81770"/>
                    <a:pt x="228692" y="94147"/>
                  </a:cubicBezTo>
                  <a:cubicBezTo>
                    <a:pt x="245359" y="106524"/>
                    <a:pt x="295629" y="125108"/>
                    <a:pt x="280461" y="132193"/>
                  </a:cubicBezTo>
                  <a:cubicBezTo>
                    <a:pt x="265293" y="139278"/>
                    <a:pt x="170236" y="141628"/>
                    <a:pt x="137682" y="136658"/>
                  </a:cubicBezTo>
                  <a:cubicBezTo>
                    <a:pt x="105129" y="131688"/>
                    <a:pt x="104098" y="109244"/>
                    <a:pt x="85140" y="102371"/>
                  </a:cubicBezTo>
                  <a:cubicBezTo>
                    <a:pt x="66182" y="95499"/>
                    <a:pt x="38047" y="100996"/>
                    <a:pt x="23936" y="95423"/>
                  </a:cubicBezTo>
                  <a:cubicBezTo>
                    <a:pt x="9825" y="89850"/>
                    <a:pt x="-2614" y="82448"/>
                    <a:pt x="475" y="68934"/>
                  </a:cubicBezTo>
                  <a:cubicBezTo>
                    <a:pt x="3564" y="55421"/>
                    <a:pt x="26235" y="25495"/>
                    <a:pt x="42469" y="14342"/>
                  </a:cubicBezTo>
                  <a:close/>
                </a:path>
              </a:pathLst>
            </a:custGeom>
            <a:solidFill>
              <a:srgbClr val="604848">
                <a:alpha val="10000"/>
              </a:srgbClr>
            </a:solidFill>
            <a:ln>
              <a:noFill/>
            </a:ln>
          </p:spPr>
        </p:sp>
        <p:grpSp>
          <p:nvGrpSpPr>
            <p:cNvPr id="939" name="Google Shape;939;p56"/>
            <p:cNvGrpSpPr/>
            <p:nvPr/>
          </p:nvGrpSpPr>
          <p:grpSpPr>
            <a:xfrm>
              <a:off x="6087979" y="620043"/>
              <a:ext cx="2195281" cy="3903417"/>
              <a:chOff x="7234200" y="2097360"/>
              <a:chExt cx="884160" cy="1572120"/>
            </a:xfrm>
          </p:grpSpPr>
          <p:sp>
            <p:nvSpPr>
              <p:cNvPr id="940" name="Google Shape;940;p56"/>
              <p:cNvSpPr/>
              <p:nvPr/>
            </p:nvSpPr>
            <p:spPr>
              <a:xfrm>
                <a:off x="7234200" y="2097360"/>
                <a:ext cx="884160" cy="512640"/>
              </a:xfrm>
              <a:custGeom>
                <a:rect b="b" l="l" r="r" t="t"/>
                <a:pathLst>
                  <a:path extrusionOk="0" h="1424" w="2456">
                    <a:moveTo>
                      <a:pt x="2330" y="1424"/>
                    </a:moveTo>
                    <a:lnTo>
                      <a:pt x="0" y="63"/>
                    </a:lnTo>
                    <a:lnTo>
                      <a:pt x="142" y="0"/>
                    </a:lnTo>
                    <a:lnTo>
                      <a:pt x="2456" y="1353"/>
                    </a:lnTo>
                    <a:lnTo>
                      <a:pt x="2330" y="1424"/>
                    </a:ln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1" name="Google Shape;941;p56"/>
              <p:cNvSpPr/>
              <p:nvPr/>
            </p:nvSpPr>
            <p:spPr>
              <a:xfrm>
                <a:off x="7234200" y="2120040"/>
                <a:ext cx="838800" cy="1549440"/>
              </a:xfrm>
              <a:custGeom>
                <a:rect b="b" l="l" r="r" t="t"/>
                <a:pathLst>
                  <a:path extrusionOk="0" h="4304" w="2330">
                    <a:moveTo>
                      <a:pt x="2330" y="4304"/>
                    </a:moveTo>
                    <a:lnTo>
                      <a:pt x="0" y="2958"/>
                    </a:lnTo>
                    <a:lnTo>
                      <a:pt x="0" y="0"/>
                    </a:lnTo>
                    <a:lnTo>
                      <a:pt x="2330" y="1361"/>
                    </a:lnTo>
                    <a:lnTo>
                      <a:pt x="2330" y="4304"/>
                    </a:ln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2" name="Google Shape;942;p56"/>
              <p:cNvSpPr/>
              <p:nvPr/>
            </p:nvSpPr>
            <p:spPr>
              <a:xfrm>
                <a:off x="8073000" y="2584440"/>
                <a:ext cx="45360" cy="1085040"/>
              </a:xfrm>
              <a:custGeom>
                <a:rect b="b" l="l" r="r" t="t"/>
                <a:pathLst>
                  <a:path extrusionOk="0" h="3014" w="126">
                    <a:moveTo>
                      <a:pt x="126" y="0"/>
                    </a:moveTo>
                    <a:lnTo>
                      <a:pt x="0" y="71"/>
                    </a:lnTo>
                    <a:lnTo>
                      <a:pt x="0" y="3014"/>
                    </a:lnTo>
                    <a:lnTo>
                      <a:pt x="126" y="2943"/>
                    </a:lnTo>
                    <a:lnTo>
                      <a:pt x="126" y="0"/>
                    </a:ln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3" name="Google Shape;943;p56"/>
              <p:cNvSpPr/>
              <p:nvPr/>
            </p:nvSpPr>
            <p:spPr>
              <a:xfrm>
                <a:off x="7347960" y="2341080"/>
                <a:ext cx="563760" cy="909000"/>
              </a:xfrm>
              <a:custGeom>
                <a:rect b="b" l="l" r="r" t="t"/>
                <a:pathLst>
                  <a:path extrusionOk="0" h="2525" w="1566">
                    <a:moveTo>
                      <a:pt x="1566" y="2525"/>
                    </a:moveTo>
                    <a:lnTo>
                      <a:pt x="0" y="1628"/>
                    </a:lnTo>
                    <a:lnTo>
                      <a:pt x="0" y="0"/>
                    </a:lnTo>
                    <a:lnTo>
                      <a:pt x="1566" y="897"/>
                    </a:lnTo>
                    <a:lnTo>
                      <a:pt x="1566" y="2525"/>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4" name="Google Shape;944;p56"/>
              <p:cNvSpPr/>
              <p:nvPr/>
            </p:nvSpPr>
            <p:spPr>
              <a:xfrm>
                <a:off x="7911720" y="2652480"/>
                <a:ext cx="16920" cy="597600"/>
              </a:xfrm>
              <a:custGeom>
                <a:rect b="b" l="l" r="r" t="t"/>
                <a:pathLst>
                  <a:path extrusionOk="0" h="1660" w="47">
                    <a:moveTo>
                      <a:pt x="47" y="0"/>
                    </a:moveTo>
                    <a:lnTo>
                      <a:pt x="0" y="32"/>
                    </a:lnTo>
                    <a:lnTo>
                      <a:pt x="0" y="1660"/>
                    </a:lnTo>
                    <a:lnTo>
                      <a:pt x="47" y="1629"/>
                    </a:lnTo>
                    <a:lnTo>
                      <a:pt x="47"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5" name="Google Shape;945;p56"/>
              <p:cNvSpPr/>
              <p:nvPr/>
            </p:nvSpPr>
            <p:spPr>
              <a:xfrm>
                <a:off x="7376040" y="2391840"/>
                <a:ext cx="501480" cy="818640"/>
              </a:xfrm>
              <a:custGeom>
                <a:rect b="b" l="l" r="r" t="t"/>
                <a:pathLst>
                  <a:path extrusionOk="0" h="2274" w="1393">
                    <a:moveTo>
                      <a:pt x="87" y="48"/>
                    </a:moveTo>
                    <a:lnTo>
                      <a:pt x="87" y="1424"/>
                    </a:lnTo>
                    <a:lnTo>
                      <a:pt x="1393" y="2179"/>
                    </a:lnTo>
                    <a:lnTo>
                      <a:pt x="1393" y="2274"/>
                    </a:lnTo>
                    <a:lnTo>
                      <a:pt x="0" y="1471"/>
                    </a:lnTo>
                    <a:lnTo>
                      <a:pt x="0" y="0"/>
                    </a:lnTo>
                    <a:lnTo>
                      <a:pt x="87" y="48"/>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6" name="Google Shape;946;p56"/>
              <p:cNvSpPr/>
              <p:nvPr/>
            </p:nvSpPr>
            <p:spPr>
              <a:xfrm>
                <a:off x="7432560" y="2426040"/>
                <a:ext cx="444960" cy="707760"/>
              </a:xfrm>
              <a:custGeom>
                <a:rect b="b" l="l" r="r" t="t"/>
                <a:pathLst>
                  <a:path extrusionOk="0" h="1966" w="1236">
                    <a:moveTo>
                      <a:pt x="0" y="0"/>
                    </a:moveTo>
                    <a:lnTo>
                      <a:pt x="1236" y="708"/>
                    </a:lnTo>
                    <a:lnTo>
                      <a:pt x="1236" y="1966"/>
                    </a:lnTo>
                    <a:lnTo>
                      <a:pt x="0" y="1250"/>
                    </a:lnTo>
                    <a:lnTo>
                      <a:pt x="0" y="0"/>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7" name="Google Shape;947;p56"/>
              <p:cNvSpPr/>
              <p:nvPr/>
            </p:nvSpPr>
            <p:spPr>
              <a:xfrm>
                <a:off x="7407360" y="2409120"/>
                <a:ext cx="470160" cy="767160"/>
              </a:xfrm>
              <a:custGeom>
                <a:rect b="b" l="l" r="r" t="t"/>
                <a:pathLst>
                  <a:path extrusionOk="0" h="2131" w="1306">
                    <a:moveTo>
                      <a:pt x="47" y="23"/>
                    </a:moveTo>
                    <a:lnTo>
                      <a:pt x="47" y="1313"/>
                    </a:lnTo>
                    <a:lnTo>
                      <a:pt x="1306" y="2045"/>
                    </a:lnTo>
                    <a:lnTo>
                      <a:pt x="1306" y="2131"/>
                    </a:lnTo>
                    <a:lnTo>
                      <a:pt x="0" y="1376"/>
                    </a:lnTo>
                    <a:lnTo>
                      <a:pt x="0" y="0"/>
                    </a:lnTo>
                    <a:lnTo>
                      <a:pt x="47" y="23"/>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8" name="Google Shape;948;p56"/>
              <p:cNvSpPr/>
              <p:nvPr/>
            </p:nvSpPr>
            <p:spPr>
              <a:xfrm>
                <a:off x="7424280" y="2417400"/>
                <a:ext cx="453240" cy="727920"/>
              </a:xfrm>
              <a:custGeom>
                <a:rect b="b" l="l" r="r" t="t"/>
                <a:pathLst>
                  <a:path extrusionOk="0" h="2022" w="1259">
                    <a:moveTo>
                      <a:pt x="0" y="0"/>
                    </a:moveTo>
                    <a:lnTo>
                      <a:pt x="23" y="24"/>
                    </a:lnTo>
                    <a:lnTo>
                      <a:pt x="23" y="1274"/>
                    </a:lnTo>
                    <a:lnTo>
                      <a:pt x="1259" y="1990"/>
                    </a:lnTo>
                    <a:lnTo>
                      <a:pt x="1259" y="2022"/>
                    </a:lnTo>
                    <a:lnTo>
                      <a:pt x="0" y="1290"/>
                    </a:lnTo>
                    <a:lnTo>
                      <a:pt x="0" y="0"/>
                    </a:lnTo>
                    <a:close/>
                  </a:path>
                </a:pathLst>
              </a:custGeom>
              <a:solidFill>
                <a:srgbClr val="EAB28C"/>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49" name="Google Shape;949;p56"/>
              <p:cNvSpPr/>
              <p:nvPr/>
            </p:nvSpPr>
            <p:spPr>
              <a:xfrm>
                <a:off x="7424280" y="2417400"/>
                <a:ext cx="453240" cy="727920"/>
              </a:xfrm>
              <a:custGeom>
                <a:rect b="b" l="l" r="r" t="t"/>
                <a:pathLst>
                  <a:path extrusionOk="0" h="2022" w="1259">
                    <a:moveTo>
                      <a:pt x="0" y="0"/>
                    </a:moveTo>
                    <a:lnTo>
                      <a:pt x="23" y="24"/>
                    </a:lnTo>
                    <a:lnTo>
                      <a:pt x="23" y="1274"/>
                    </a:lnTo>
                    <a:lnTo>
                      <a:pt x="1259" y="1990"/>
                    </a:lnTo>
                    <a:lnTo>
                      <a:pt x="1259" y="2022"/>
                    </a:lnTo>
                    <a:lnTo>
                      <a:pt x="0" y="1290"/>
                    </a:lnTo>
                    <a:lnTo>
                      <a:pt x="0"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0" name="Google Shape;950;p56"/>
              <p:cNvSpPr/>
              <p:nvPr/>
            </p:nvSpPr>
            <p:spPr>
              <a:xfrm>
                <a:off x="7432560" y="2494080"/>
                <a:ext cx="212760" cy="209520"/>
              </a:xfrm>
              <a:custGeom>
                <a:rect b="b" l="l" r="r" t="t"/>
                <a:pathLst>
                  <a:path extrusionOk="0" h="582" w="591">
                    <a:moveTo>
                      <a:pt x="331" y="0"/>
                    </a:moveTo>
                    <a:lnTo>
                      <a:pt x="0" y="244"/>
                    </a:lnTo>
                    <a:lnTo>
                      <a:pt x="0" y="582"/>
                    </a:lnTo>
                    <a:lnTo>
                      <a:pt x="591" y="149"/>
                    </a:lnTo>
                    <a:lnTo>
                      <a:pt x="331" y="0"/>
                    </a:lnTo>
                    <a:close/>
                  </a:path>
                </a:pathLst>
              </a:custGeom>
              <a:solidFill>
                <a:srgbClr val="2D3344">
                  <a:alpha val="15000"/>
                </a:srgbClr>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1" name="Google Shape;951;p56"/>
              <p:cNvSpPr/>
              <p:nvPr/>
            </p:nvSpPr>
            <p:spPr>
              <a:xfrm>
                <a:off x="7432560" y="2607480"/>
                <a:ext cx="411120" cy="308160"/>
              </a:xfrm>
              <a:custGeom>
                <a:rect b="b" l="l" r="r" t="t"/>
                <a:pathLst>
                  <a:path extrusionOk="0" h="856" w="1142">
                    <a:moveTo>
                      <a:pt x="882" y="0"/>
                    </a:moveTo>
                    <a:lnTo>
                      <a:pt x="0" y="653"/>
                    </a:lnTo>
                    <a:lnTo>
                      <a:pt x="0" y="746"/>
                    </a:lnTo>
                    <a:lnTo>
                      <a:pt x="189" y="856"/>
                    </a:lnTo>
                    <a:lnTo>
                      <a:pt x="1142" y="149"/>
                    </a:lnTo>
                    <a:lnTo>
                      <a:pt x="882" y="0"/>
                    </a:lnTo>
                    <a:close/>
                  </a:path>
                </a:pathLst>
              </a:custGeom>
              <a:solidFill>
                <a:srgbClr val="2D3344">
                  <a:alpha val="15000"/>
                </a:srgbClr>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2" name="Google Shape;952;p56"/>
              <p:cNvSpPr/>
              <p:nvPr/>
            </p:nvSpPr>
            <p:spPr>
              <a:xfrm>
                <a:off x="7432560" y="2573280"/>
                <a:ext cx="280800" cy="218160"/>
              </a:xfrm>
              <a:custGeom>
                <a:rect b="b" l="l" r="r" t="t"/>
                <a:pathLst>
                  <a:path extrusionOk="0" h="606" w="780">
                    <a:moveTo>
                      <a:pt x="717" y="0"/>
                    </a:moveTo>
                    <a:lnTo>
                      <a:pt x="0" y="528"/>
                    </a:lnTo>
                    <a:lnTo>
                      <a:pt x="0" y="606"/>
                    </a:lnTo>
                    <a:lnTo>
                      <a:pt x="780" y="31"/>
                    </a:lnTo>
                    <a:lnTo>
                      <a:pt x="717" y="0"/>
                    </a:lnTo>
                    <a:close/>
                  </a:path>
                </a:pathLst>
              </a:custGeom>
              <a:solidFill>
                <a:srgbClr val="2D3344">
                  <a:alpha val="15000"/>
                </a:srgbClr>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3" name="Google Shape;953;p56"/>
              <p:cNvSpPr/>
              <p:nvPr/>
            </p:nvSpPr>
            <p:spPr>
              <a:xfrm>
                <a:off x="7659360" y="2717640"/>
                <a:ext cx="218160" cy="416160"/>
              </a:xfrm>
              <a:custGeom>
                <a:rect b="b" l="l" r="r" t="t"/>
                <a:pathLst>
                  <a:path extrusionOk="0" h="1156" w="606">
                    <a:moveTo>
                      <a:pt x="0" y="0"/>
                    </a:moveTo>
                    <a:lnTo>
                      <a:pt x="0" y="810"/>
                    </a:lnTo>
                    <a:lnTo>
                      <a:pt x="606" y="1156"/>
                    </a:lnTo>
                    <a:lnTo>
                      <a:pt x="606" y="355"/>
                    </a:lnTo>
                    <a:lnTo>
                      <a:pt x="0" y="0"/>
                    </a:lnTo>
                    <a:close/>
                  </a:path>
                </a:pathLst>
              </a:custGeom>
              <a:solidFill>
                <a:schemeClr val="dk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54" name="Google Shape;954;p56"/>
              <p:cNvSpPr/>
              <p:nvPr/>
            </p:nvSpPr>
            <p:spPr>
              <a:xfrm>
                <a:off x="7859431" y="3192630"/>
                <a:ext cx="20880" cy="28080"/>
              </a:xfrm>
              <a:custGeom>
                <a:rect b="b" l="l" r="r" t="t"/>
                <a:pathLst>
                  <a:path extrusionOk="0" h="78" w="58">
                    <a:moveTo>
                      <a:pt x="3" y="78"/>
                    </a:moveTo>
                    <a:lnTo>
                      <a:pt x="3" y="78"/>
                    </a:lnTo>
                    <a:cubicBezTo>
                      <a:pt x="58" y="47"/>
                      <a:pt x="58" y="47"/>
                      <a:pt x="58" y="47"/>
                    </a:cubicBezTo>
                    <a:cubicBezTo>
                      <a:pt x="58" y="0"/>
                      <a:pt x="58" y="0"/>
                      <a:pt x="58" y="0"/>
                    </a:cubicBezTo>
                    <a:cubicBezTo>
                      <a:pt x="58" y="0"/>
                      <a:pt x="11" y="16"/>
                      <a:pt x="3" y="39"/>
                    </a:cubicBezTo>
                    <a:cubicBezTo>
                      <a:pt x="-5" y="55"/>
                      <a:pt x="3" y="78"/>
                      <a:pt x="3" y="78"/>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5" name="Google Shape;955;p56"/>
              <p:cNvSpPr/>
              <p:nvPr/>
            </p:nvSpPr>
            <p:spPr>
              <a:xfrm>
                <a:off x="7650720" y="2547720"/>
                <a:ext cx="8640" cy="464400"/>
              </a:xfrm>
              <a:custGeom>
                <a:rect b="b" l="l" r="r" t="t"/>
                <a:pathLst>
                  <a:path extrusionOk="0" h="1290" w="24">
                    <a:moveTo>
                      <a:pt x="0" y="0"/>
                    </a:moveTo>
                    <a:lnTo>
                      <a:pt x="24" y="16"/>
                    </a:lnTo>
                    <a:lnTo>
                      <a:pt x="24" y="1282"/>
                    </a:lnTo>
                    <a:lnTo>
                      <a:pt x="0" y="1290"/>
                    </a:lnTo>
                    <a:lnTo>
                      <a:pt x="0"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6" name="Google Shape;956;p56"/>
              <p:cNvSpPr/>
              <p:nvPr/>
            </p:nvSpPr>
            <p:spPr>
              <a:xfrm>
                <a:off x="7633800" y="2539440"/>
                <a:ext cx="16920" cy="478440"/>
              </a:xfrm>
              <a:custGeom>
                <a:rect b="b" l="l" r="r" t="t"/>
                <a:pathLst>
                  <a:path extrusionOk="0" h="1329" w="47">
                    <a:moveTo>
                      <a:pt x="47" y="23"/>
                    </a:moveTo>
                    <a:lnTo>
                      <a:pt x="0" y="0"/>
                    </a:lnTo>
                    <a:lnTo>
                      <a:pt x="0" y="1297"/>
                    </a:lnTo>
                    <a:lnTo>
                      <a:pt x="47" y="1329"/>
                    </a:lnTo>
                    <a:lnTo>
                      <a:pt x="47" y="23"/>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7" name="Google Shape;957;p56"/>
              <p:cNvSpPr/>
              <p:nvPr/>
            </p:nvSpPr>
            <p:spPr>
              <a:xfrm>
                <a:off x="7347960" y="2332351"/>
                <a:ext cx="580680" cy="331560"/>
              </a:xfrm>
              <a:custGeom>
                <a:rect b="b" l="l" r="r" t="t"/>
                <a:pathLst>
                  <a:path extrusionOk="0" h="921" w="1613">
                    <a:moveTo>
                      <a:pt x="1613" y="897"/>
                    </a:moveTo>
                    <a:lnTo>
                      <a:pt x="1566" y="921"/>
                    </a:lnTo>
                    <a:lnTo>
                      <a:pt x="0" y="32"/>
                    </a:lnTo>
                    <a:lnTo>
                      <a:pt x="39" y="0"/>
                    </a:lnTo>
                    <a:lnTo>
                      <a:pt x="1613" y="897"/>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8" name="Google Shape;958;p56"/>
              <p:cNvSpPr/>
              <p:nvPr/>
            </p:nvSpPr>
            <p:spPr>
              <a:xfrm>
                <a:off x="7645320" y="2686680"/>
                <a:ext cx="243360" cy="166680"/>
              </a:xfrm>
              <a:custGeom>
                <a:rect b="b" l="l" r="r" t="t"/>
                <a:pathLst>
                  <a:path extrusionOk="0" h="463" w="676">
                    <a:moveTo>
                      <a:pt x="676" y="463"/>
                    </a:moveTo>
                    <a:lnTo>
                      <a:pt x="0" y="71"/>
                    </a:lnTo>
                    <a:lnTo>
                      <a:pt x="0" y="0"/>
                    </a:lnTo>
                    <a:lnTo>
                      <a:pt x="676" y="393"/>
                    </a:lnTo>
                    <a:lnTo>
                      <a:pt x="676" y="463"/>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9" name="Google Shape;959;p56"/>
              <p:cNvSpPr/>
              <p:nvPr/>
            </p:nvSpPr>
            <p:spPr>
              <a:xfrm>
                <a:off x="7648200" y="2683800"/>
                <a:ext cx="229320" cy="138600"/>
              </a:xfrm>
              <a:custGeom>
                <a:rect b="b" l="l" r="r" t="t"/>
                <a:pathLst>
                  <a:path extrusionOk="0" h="385" w="637">
                    <a:moveTo>
                      <a:pt x="637" y="346"/>
                    </a:moveTo>
                    <a:lnTo>
                      <a:pt x="637" y="385"/>
                    </a:lnTo>
                    <a:lnTo>
                      <a:pt x="0" y="16"/>
                    </a:lnTo>
                    <a:lnTo>
                      <a:pt x="31" y="0"/>
                    </a:lnTo>
                    <a:lnTo>
                      <a:pt x="637" y="346"/>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0" name="Google Shape;960;p56"/>
              <p:cNvSpPr/>
              <p:nvPr/>
            </p:nvSpPr>
            <p:spPr>
              <a:xfrm>
                <a:off x="7707600" y="3252960"/>
                <a:ext cx="133560" cy="308520"/>
              </a:xfrm>
              <a:custGeom>
                <a:rect b="b" l="l" r="r" t="t"/>
                <a:pathLst>
                  <a:path extrusionOk="0" h="857" w="371">
                    <a:moveTo>
                      <a:pt x="370" y="55"/>
                    </a:moveTo>
                    <a:lnTo>
                      <a:pt x="370" y="55"/>
                    </a:lnTo>
                    <a:cubicBezTo>
                      <a:pt x="370" y="39"/>
                      <a:pt x="354" y="0"/>
                      <a:pt x="314" y="0"/>
                    </a:cubicBezTo>
                    <a:cubicBezTo>
                      <a:pt x="275" y="0"/>
                      <a:pt x="252" y="39"/>
                      <a:pt x="220" y="157"/>
                    </a:cubicBezTo>
                    <a:cubicBezTo>
                      <a:pt x="181" y="268"/>
                      <a:pt x="0" y="850"/>
                      <a:pt x="0" y="850"/>
                    </a:cubicBezTo>
                    <a:cubicBezTo>
                      <a:pt x="24" y="866"/>
                      <a:pt x="31" y="850"/>
                      <a:pt x="31" y="850"/>
                    </a:cubicBezTo>
                    <a:cubicBezTo>
                      <a:pt x="31" y="850"/>
                      <a:pt x="150" y="488"/>
                      <a:pt x="181" y="378"/>
                    </a:cubicBezTo>
                    <a:cubicBezTo>
                      <a:pt x="220" y="259"/>
                      <a:pt x="275" y="79"/>
                      <a:pt x="299" y="47"/>
                    </a:cubicBezTo>
                    <a:cubicBezTo>
                      <a:pt x="314" y="24"/>
                      <a:pt x="330" y="39"/>
                      <a:pt x="339" y="47"/>
                    </a:cubicBezTo>
                    <a:cubicBezTo>
                      <a:pt x="346" y="63"/>
                      <a:pt x="314" y="126"/>
                      <a:pt x="314" y="126"/>
                    </a:cubicBezTo>
                    <a:cubicBezTo>
                      <a:pt x="314" y="126"/>
                      <a:pt x="330" y="126"/>
                      <a:pt x="339" y="111"/>
                    </a:cubicBezTo>
                    <a:cubicBezTo>
                      <a:pt x="339" y="126"/>
                      <a:pt x="346" y="142"/>
                      <a:pt x="346" y="142"/>
                    </a:cubicBezTo>
                    <a:cubicBezTo>
                      <a:pt x="346" y="142"/>
                      <a:pt x="378" y="79"/>
                      <a:pt x="370" y="55"/>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1" name="Google Shape;961;p56"/>
              <p:cNvSpPr/>
              <p:nvPr/>
            </p:nvSpPr>
            <p:spPr>
              <a:xfrm>
                <a:off x="7514640" y="2944080"/>
                <a:ext cx="147960" cy="144720"/>
              </a:xfrm>
              <a:custGeom>
                <a:rect b="b" l="l" r="r" t="t"/>
                <a:pathLst>
                  <a:path extrusionOk="0" h="402" w="411">
                    <a:moveTo>
                      <a:pt x="394" y="47"/>
                    </a:moveTo>
                    <a:lnTo>
                      <a:pt x="394" y="47"/>
                    </a:lnTo>
                    <a:cubicBezTo>
                      <a:pt x="394" y="47"/>
                      <a:pt x="417" y="165"/>
                      <a:pt x="410" y="244"/>
                    </a:cubicBezTo>
                    <a:cubicBezTo>
                      <a:pt x="410" y="283"/>
                      <a:pt x="387" y="267"/>
                      <a:pt x="300" y="315"/>
                    </a:cubicBezTo>
                    <a:cubicBezTo>
                      <a:pt x="221" y="362"/>
                      <a:pt x="71" y="402"/>
                      <a:pt x="71" y="402"/>
                    </a:cubicBezTo>
                    <a:cubicBezTo>
                      <a:pt x="0" y="323"/>
                      <a:pt x="0" y="323"/>
                      <a:pt x="0" y="323"/>
                    </a:cubicBezTo>
                    <a:cubicBezTo>
                      <a:pt x="0" y="323"/>
                      <a:pt x="80" y="252"/>
                      <a:pt x="150" y="213"/>
                    </a:cubicBezTo>
                    <a:cubicBezTo>
                      <a:pt x="229" y="181"/>
                      <a:pt x="244" y="165"/>
                      <a:pt x="244" y="165"/>
                    </a:cubicBezTo>
                    <a:cubicBezTo>
                      <a:pt x="237" y="0"/>
                      <a:pt x="237" y="0"/>
                      <a:pt x="237" y="0"/>
                    </a:cubicBezTo>
                    <a:lnTo>
                      <a:pt x="394" y="47"/>
                    </a:ln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2" name="Google Shape;962;p56"/>
              <p:cNvSpPr/>
              <p:nvPr/>
            </p:nvSpPr>
            <p:spPr>
              <a:xfrm>
                <a:off x="7593840" y="2862000"/>
                <a:ext cx="79920" cy="144360"/>
              </a:xfrm>
              <a:custGeom>
                <a:rect b="b" l="l" r="r" t="t"/>
                <a:pathLst>
                  <a:path extrusionOk="0" h="401" w="222">
                    <a:moveTo>
                      <a:pt x="127" y="0"/>
                    </a:moveTo>
                    <a:lnTo>
                      <a:pt x="127" y="0"/>
                    </a:lnTo>
                    <a:cubicBezTo>
                      <a:pt x="127" y="0"/>
                      <a:pt x="49" y="23"/>
                      <a:pt x="17" y="102"/>
                    </a:cubicBezTo>
                    <a:cubicBezTo>
                      <a:pt x="-7" y="181"/>
                      <a:pt x="1" y="354"/>
                      <a:pt x="1" y="354"/>
                    </a:cubicBezTo>
                    <a:cubicBezTo>
                      <a:pt x="1" y="354"/>
                      <a:pt x="56" y="401"/>
                      <a:pt x="119" y="401"/>
                    </a:cubicBezTo>
                    <a:cubicBezTo>
                      <a:pt x="182" y="393"/>
                      <a:pt x="222" y="354"/>
                      <a:pt x="222" y="354"/>
                    </a:cubicBezTo>
                    <a:lnTo>
                      <a:pt x="127" y="0"/>
                    </a:ln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3" name="Google Shape;963;p56"/>
              <p:cNvSpPr/>
              <p:nvPr/>
            </p:nvSpPr>
            <p:spPr>
              <a:xfrm>
                <a:off x="7619040" y="2864160"/>
                <a:ext cx="247320" cy="238680"/>
              </a:xfrm>
              <a:custGeom>
                <a:rect b="b" l="l" r="r" t="t"/>
                <a:pathLst>
                  <a:path extrusionOk="0" h="663" w="687">
                    <a:moveTo>
                      <a:pt x="136" y="2"/>
                    </a:moveTo>
                    <a:lnTo>
                      <a:pt x="136" y="2"/>
                    </a:lnTo>
                    <a:cubicBezTo>
                      <a:pt x="136" y="2"/>
                      <a:pt x="301" y="-22"/>
                      <a:pt x="427" y="81"/>
                    </a:cubicBezTo>
                    <a:cubicBezTo>
                      <a:pt x="498" y="127"/>
                      <a:pt x="560" y="277"/>
                      <a:pt x="600" y="371"/>
                    </a:cubicBezTo>
                    <a:cubicBezTo>
                      <a:pt x="663" y="443"/>
                      <a:pt x="687" y="584"/>
                      <a:pt x="687" y="584"/>
                    </a:cubicBezTo>
                    <a:cubicBezTo>
                      <a:pt x="687" y="584"/>
                      <a:pt x="647" y="616"/>
                      <a:pt x="569" y="663"/>
                    </a:cubicBezTo>
                    <a:cubicBezTo>
                      <a:pt x="482" y="616"/>
                      <a:pt x="254" y="489"/>
                      <a:pt x="254" y="489"/>
                    </a:cubicBezTo>
                    <a:cubicBezTo>
                      <a:pt x="254" y="489"/>
                      <a:pt x="207" y="474"/>
                      <a:pt x="159" y="419"/>
                    </a:cubicBezTo>
                    <a:cubicBezTo>
                      <a:pt x="104" y="419"/>
                      <a:pt x="25" y="348"/>
                      <a:pt x="2" y="230"/>
                    </a:cubicBezTo>
                    <a:cubicBezTo>
                      <a:pt x="-21" y="112"/>
                      <a:pt x="136" y="2"/>
                      <a:pt x="136" y="2"/>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4" name="Google Shape;964;p56"/>
              <p:cNvSpPr/>
              <p:nvPr/>
            </p:nvSpPr>
            <p:spPr>
              <a:xfrm>
                <a:off x="7755840" y="3049200"/>
                <a:ext cx="79200" cy="14040"/>
              </a:xfrm>
              <a:custGeom>
                <a:rect b="b" l="l" r="r" t="t"/>
                <a:pathLst>
                  <a:path extrusionOk="0" h="39" w="220">
                    <a:moveTo>
                      <a:pt x="220" y="0"/>
                    </a:moveTo>
                    <a:lnTo>
                      <a:pt x="220" y="0"/>
                    </a:lnTo>
                    <a:cubicBezTo>
                      <a:pt x="220" y="0"/>
                      <a:pt x="134" y="39"/>
                      <a:pt x="86" y="39"/>
                    </a:cubicBezTo>
                    <a:cubicBezTo>
                      <a:pt x="31" y="39"/>
                      <a:pt x="0" y="31"/>
                      <a:pt x="0" y="31"/>
                    </a:cubicBezTo>
                    <a:cubicBezTo>
                      <a:pt x="0" y="31"/>
                      <a:pt x="63" y="23"/>
                      <a:pt x="110" y="15"/>
                    </a:cubicBezTo>
                    <a:cubicBezTo>
                      <a:pt x="157" y="0"/>
                      <a:pt x="220" y="0"/>
                      <a:pt x="220" y="0"/>
                    </a:cubicBezTo>
                    <a:close/>
                  </a:path>
                </a:pathLst>
              </a:custGeom>
              <a:solidFill>
                <a:schemeClr val="dk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5" name="Google Shape;965;p56"/>
              <p:cNvSpPr/>
              <p:nvPr/>
            </p:nvSpPr>
            <p:spPr>
              <a:xfrm>
                <a:off x="7602120" y="2802960"/>
                <a:ext cx="90360" cy="108360"/>
              </a:xfrm>
              <a:custGeom>
                <a:rect b="b" l="l" r="r" t="t"/>
                <a:pathLst>
                  <a:path extrusionOk="0" h="301" w="251">
                    <a:moveTo>
                      <a:pt x="26" y="31"/>
                    </a:moveTo>
                    <a:lnTo>
                      <a:pt x="26" y="31"/>
                    </a:lnTo>
                    <a:cubicBezTo>
                      <a:pt x="57" y="-8"/>
                      <a:pt x="144" y="-8"/>
                      <a:pt x="190" y="23"/>
                    </a:cubicBezTo>
                    <a:cubicBezTo>
                      <a:pt x="206" y="23"/>
                      <a:pt x="215" y="31"/>
                      <a:pt x="222" y="39"/>
                    </a:cubicBezTo>
                    <a:cubicBezTo>
                      <a:pt x="254" y="70"/>
                      <a:pt x="254" y="118"/>
                      <a:pt x="246" y="156"/>
                    </a:cubicBezTo>
                    <a:cubicBezTo>
                      <a:pt x="230" y="211"/>
                      <a:pt x="151" y="337"/>
                      <a:pt x="72" y="290"/>
                    </a:cubicBezTo>
                    <a:cubicBezTo>
                      <a:pt x="33" y="266"/>
                      <a:pt x="10" y="203"/>
                      <a:pt x="1" y="156"/>
                    </a:cubicBezTo>
                    <a:cubicBezTo>
                      <a:pt x="1" y="118"/>
                      <a:pt x="-6" y="63"/>
                      <a:pt x="26" y="31"/>
                    </a:cubicBez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6" name="Google Shape;966;p56"/>
              <p:cNvSpPr/>
              <p:nvPr/>
            </p:nvSpPr>
            <p:spPr>
              <a:xfrm>
                <a:off x="7599960" y="2768760"/>
                <a:ext cx="136080" cy="186120"/>
              </a:xfrm>
              <a:custGeom>
                <a:rect b="b" l="l" r="r" t="t"/>
                <a:pathLst>
                  <a:path extrusionOk="0" h="517" w="378">
                    <a:moveTo>
                      <a:pt x="0" y="142"/>
                    </a:moveTo>
                    <a:lnTo>
                      <a:pt x="0" y="142"/>
                    </a:lnTo>
                    <a:lnTo>
                      <a:pt x="0" y="142"/>
                    </a:lnTo>
                    <a:cubicBezTo>
                      <a:pt x="0" y="118"/>
                      <a:pt x="0" y="94"/>
                      <a:pt x="16" y="71"/>
                    </a:cubicBezTo>
                    <a:cubicBezTo>
                      <a:pt x="47" y="0"/>
                      <a:pt x="180" y="-15"/>
                      <a:pt x="252" y="16"/>
                    </a:cubicBezTo>
                    <a:cubicBezTo>
                      <a:pt x="338" y="55"/>
                      <a:pt x="315" y="174"/>
                      <a:pt x="307" y="243"/>
                    </a:cubicBezTo>
                    <a:cubicBezTo>
                      <a:pt x="346" y="259"/>
                      <a:pt x="378" y="322"/>
                      <a:pt x="378" y="322"/>
                    </a:cubicBezTo>
                    <a:cubicBezTo>
                      <a:pt x="307" y="487"/>
                      <a:pt x="205" y="534"/>
                      <a:pt x="157" y="511"/>
                    </a:cubicBezTo>
                    <a:cubicBezTo>
                      <a:pt x="110" y="487"/>
                      <a:pt x="141" y="424"/>
                      <a:pt x="141" y="424"/>
                    </a:cubicBezTo>
                    <a:cubicBezTo>
                      <a:pt x="141" y="424"/>
                      <a:pt x="110" y="440"/>
                      <a:pt x="63" y="417"/>
                    </a:cubicBezTo>
                    <a:cubicBezTo>
                      <a:pt x="32" y="401"/>
                      <a:pt x="23" y="369"/>
                      <a:pt x="16" y="346"/>
                    </a:cubicBezTo>
                    <a:cubicBezTo>
                      <a:pt x="7" y="322"/>
                      <a:pt x="0" y="165"/>
                      <a:pt x="0" y="142"/>
                    </a:cubicBezTo>
                    <a:moveTo>
                      <a:pt x="157" y="298"/>
                    </a:moveTo>
                    <a:lnTo>
                      <a:pt x="157" y="298"/>
                    </a:lnTo>
                    <a:cubicBezTo>
                      <a:pt x="205" y="290"/>
                      <a:pt x="196" y="251"/>
                      <a:pt x="180" y="228"/>
                    </a:cubicBezTo>
                    <a:cubicBezTo>
                      <a:pt x="157" y="189"/>
                      <a:pt x="71" y="189"/>
                      <a:pt x="32" y="189"/>
                    </a:cubicBezTo>
                    <a:cubicBezTo>
                      <a:pt x="32" y="219"/>
                      <a:pt x="32" y="259"/>
                      <a:pt x="39" y="282"/>
                    </a:cubicBezTo>
                    <a:cubicBezTo>
                      <a:pt x="63" y="298"/>
                      <a:pt x="102" y="306"/>
                      <a:pt x="157" y="298"/>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67" name="Google Shape;967;p56"/>
              <p:cNvSpPr/>
              <p:nvPr/>
            </p:nvSpPr>
            <p:spPr>
              <a:xfrm>
                <a:off x="7823880" y="3074400"/>
                <a:ext cx="45720" cy="53640"/>
              </a:xfrm>
              <a:custGeom>
                <a:rect b="b" l="l" r="r" t="t"/>
                <a:pathLst>
                  <a:path extrusionOk="0" h="149" w="127">
                    <a:moveTo>
                      <a:pt x="118" y="0"/>
                    </a:moveTo>
                    <a:lnTo>
                      <a:pt x="118" y="0"/>
                    </a:lnTo>
                    <a:cubicBezTo>
                      <a:pt x="118" y="0"/>
                      <a:pt x="133" y="71"/>
                      <a:pt x="125" y="149"/>
                    </a:cubicBezTo>
                    <a:cubicBezTo>
                      <a:pt x="86" y="126"/>
                      <a:pt x="0" y="79"/>
                      <a:pt x="0" y="79"/>
                    </a:cubicBezTo>
                    <a:lnTo>
                      <a:pt x="118" y="0"/>
                    </a:lnTo>
                    <a:close/>
                  </a:path>
                </a:pathLst>
              </a:custGeom>
              <a:solidFill>
                <a:schemeClr val="accent1"/>
              </a:solidFill>
              <a:ln>
                <a:noFill/>
              </a:ln>
            </p:spPr>
            <p:txBody>
              <a:bodyPr anchorCtr="1" anchor="ctr" bIns="8625" lIns="90000" spcFirstLastPara="1" rIns="90000" wrap="square" tIns="86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68" name="Google Shape;968;p56"/>
              <p:cNvSpPr/>
              <p:nvPr/>
            </p:nvSpPr>
            <p:spPr>
              <a:xfrm>
                <a:off x="7498080" y="3043440"/>
                <a:ext cx="48600" cy="50760"/>
              </a:xfrm>
              <a:custGeom>
                <a:rect b="b" l="l" r="r" t="t"/>
                <a:pathLst>
                  <a:path extrusionOk="0" h="141" w="135">
                    <a:moveTo>
                      <a:pt x="0" y="47"/>
                    </a:moveTo>
                    <a:lnTo>
                      <a:pt x="0" y="47"/>
                    </a:lnTo>
                    <a:cubicBezTo>
                      <a:pt x="78" y="0"/>
                      <a:pt x="78" y="0"/>
                      <a:pt x="78" y="0"/>
                    </a:cubicBezTo>
                    <a:cubicBezTo>
                      <a:pt x="78" y="0"/>
                      <a:pt x="110" y="16"/>
                      <a:pt x="126" y="55"/>
                    </a:cubicBezTo>
                    <a:cubicBezTo>
                      <a:pt x="141" y="86"/>
                      <a:pt x="133" y="141"/>
                      <a:pt x="133" y="141"/>
                    </a:cubicBezTo>
                    <a:lnTo>
                      <a:pt x="0" y="47"/>
                    </a:lnTo>
                    <a:close/>
                  </a:path>
                </a:pathLst>
              </a:custGeom>
              <a:solidFill>
                <a:schemeClr val="accent2"/>
              </a:solidFill>
              <a:ln>
                <a:noFill/>
              </a:ln>
            </p:spPr>
            <p:txBody>
              <a:bodyPr anchorCtr="1" anchor="ctr" bIns="5750" lIns="90000" spcFirstLastPara="1" rIns="90000" wrap="square" tIns="57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69" name="Google Shape;969;p56"/>
              <p:cNvSpPr/>
              <p:nvPr/>
            </p:nvSpPr>
            <p:spPr>
              <a:xfrm>
                <a:off x="7500600" y="3332160"/>
                <a:ext cx="159480" cy="93600"/>
              </a:xfrm>
              <a:custGeom>
                <a:rect b="b" l="l" r="r" t="t"/>
                <a:pathLst>
                  <a:path extrusionOk="0" h="260" w="443">
                    <a:moveTo>
                      <a:pt x="441" y="181"/>
                    </a:moveTo>
                    <a:lnTo>
                      <a:pt x="441" y="181"/>
                    </a:lnTo>
                    <a:cubicBezTo>
                      <a:pt x="433" y="134"/>
                      <a:pt x="394" y="95"/>
                      <a:pt x="339" y="64"/>
                    </a:cubicBezTo>
                    <a:cubicBezTo>
                      <a:pt x="292" y="32"/>
                      <a:pt x="221" y="8"/>
                      <a:pt x="134" y="0"/>
                    </a:cubicBezTo>
                    <a:cubicBezTo>
                      <a:pt x="48" y="0"/>
                      <a:pt x="0" y="8"/>
                      <a:pt x="0" y="8"/>
                    </a:cubicBezTo>
                    <a:cubicBezTo>
                      <a:pt x="24" y="24"/>
                      <a:pt x="24" y="24"/>
                      <a:pt x="24" y="24"/>
                    </a:cubicBezTo>
                    <a:cubicBezTo>
                      <a:pt x="24" y="24"/>
                      <a:pt x="87" y="16"/>
                      <a:pt x="166" y="32"/>
                    </a:cubicBezTo>
                    <a:cubicBezTo>
                      <a:pt x="244" y="48"/>
                      <a:pt x="299" y="87"/>
                      <a:pt x="299" y="87"/>
                    </a:cubicBezTo>
                    <a:cubicBezTo>
                      <a:pt x="299" y="87"/>
                      <a:pt x="370" y="119"/>
                      <a:pt x="394" y="166"/>
                    </a:cubicBezTo>
                    <a:cubicBezTo>
                      <a:pt x="426" y="213"/>
                      <a:pt x="410" y="244"/>
                      <a:pt x="410" y="244"/>
                    </a:cubicBezTo>
                    <a:cubicBezTo>
                      <a:pt x="433" y="260"/>
                      <a:pt x="433" y="260"/>
                      <a:pt x="433" y="260"/>
                    </a:cubicBezTo>
                    <a:cubicBezTo>
                      <a:pt x="433" y="260"/>
                      <a:pt x="449" y="228"/>
                      <a:pt x="441" y="181"/>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0" name="Google Shape;970;p56"/>
              <p:cNvSpPr/>
              <p:nvPr/>
            </p:nvSpPr>
            <p:spPr>
              <a:xfrm>
                <a:off x="7500600" y="3329640"/>
                <a:ext cx="159480" cy="93240"/>
              </a:xfrm>
              <a:custGeom>
                <a:rect b="b" l="l" r="r" t="t"/>
                <a:pathLst>
                  <a:path extrusionOk="0" h="259" w="443">
                    <a:moveTo>
                      <a:pt x="441" y="181"/>
                    </a:moveTo>
                    <a:lnTo>
                      <a:pt x="441" y="181"/>
                    </a:lnTo>
                    <a:cubicBezTo>
                      <a:pt x="433" y="133"/>
                      <a:pt x="394" y="94"/>
                      <a:pt x="339" y="62"/>
                    </a:cubicBezTo>
                    <a:cubicBezTo>
                      <a:pt x="292" y="31"/>
                      <a:pt x="221" y="7"/>
                      <a:pt x="134" y="0"/>
                    </a:cubicBezTo>
                    <a:cubicBezTo>
                      <a:pt x="48" y="0"/>
                      <a:pt x="0" y="7"/>
                      <a:pt x="0" y="7"/>
                    </a:cubicBezTo>
                    <a:cubicBezTo>
                      <a:pt x="24" y="23"/>
                      <a:pt x="24" y="23"/>
                      <a:pt x="24" y="23"/>
                    </a:cubicBezTo>
                    <a:cubicBezTo>
                      <a:pt x="24" y="23"/>
                      <a:pt x="87" y="15"/>
                      <a:pt x="166" y="31"/>
                    </a:cubicBezTo>
                    <a:cubicBezTo>
                      <a:pt x="244" y="46"/>
                      <a:pt x="299" y="86"/>
                      <a:pt x="299" y="86"/>
                    </a:cubicBezTo>
                    <a:cubicBezTo>
                      <a:pt x="299" y="86"/>
                      <a:pt x="370" y="117"/>
                      <a:pt x="394" y="165"/>
                    </a:cubicBezTo>
                    <a:cubicBezTo>
                      <a:pt x="426" y="212"/>
                      <a:pt x="410" y="244"/>
                      <a:pt x="410" y="244"/>
                    </a:cubicBezTo>
                    <a:cubicBezTo>
                      <a:pt x="433" y="259"/>
                      <a:pt x="433" y="259"/>
                      <a:pt x="433" y="259"/>
                    </a:cubicBezTo>
                    <a:cubicBezTo>
                      <a:pt x="433" y="259"/>
                      <a:pt x="449" y="228"/>
                      <a:pt x="441" y="181"/>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1" name="Google Shape;971;p56"/>
              <p:cNvSpPr/>
              <p:nvPr/>
            </p:nvSpPr>
            <p:spPr>
              <a:xfrm>
                <a:off x="7648200" y="3417480"/>
                <a:ext cx="8280" cy="8280"/>
              </a:xfrm>
              <a:custGeom>
                <a:rect b="b" l="l" r="r" t="t"/>
                <a:pathLst>
                  <a:path extrusionOk="0" h="23" w="23">
                    <a:moveTo>
                      <a:pt x="0" y="0"/>
                    </a:moveTo>
                    <a:lnTo>
                      <a:pt x="0" y="7"/>
                    </a:lnTo>
                    <a:lnTo>
                      <a:pt x="23" y="23"/>
                    </a:lnTo>
                    <a:lnTo>
                      <a:pt x="23" y="15"/>
                    </a:lnTo>
                    <a:lnTo>
                      <a:pt x="0" y="0"/>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2" name="Google Shape;972;p56"/>
              <p:cNvSpPr/>
              <p:nvPr/>
            </p:nvSpPr>
            <p:spPr>
              <a:xfrm>
                <a:off x="7500600" y="3332160"/>
                <a:ext cx="8640" cy="8640"/>
              </a:xfrm>
              <a:custGeom>
                <a:rect b="b" l="l" r="r" t="t"/>
                <a:pathLst>
                  <a:path extrusionOk="0" h="24" w="24">
                    <a:moveTo>
                      <a:pt x="0" y="0"/>
                    </a:moveTo>
                    <a:lnTo>
                      <a:pt x="0" y="8"/>
                    </a:lnTo>
                    <a:lnTo>
                      <a:pt x="24" y="24"/>
                    </a:lnTo>
                    <a:lnTo>
                      <a:pt x="24" y="16"/>
                    </a:lnTo>
                    <a:lnTo>
                      <a:pt x="0" y="0"/>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3" name="Google Shape;973;p56"/>
              <p:cNvSpPr/>
              <p:nvPr/>
            </p:nvSpPr>
            <p:spPr>
              <a:xfrm>
                <a:off x="7602480" y="3318120"/>
                <a:ext cx="20160" cy="40320"/>
              </a:xfrm>
              <a:custGeom>
                <a:rect b="b" l="l" r="r" t="t"/>
                <a:pathLst>
                  <a:path extrusionOk="0" h="112" w="56">
                    <a:moveTo>
                      <a:pt x="0" y="0"/>
                    </a:moveTo>
                    <a:lnTo>
                      <a:pt x="0" y="0"/>
                    </a:lnTo>
                    <a:cubicBezTo>
                      <a:pt x="0" y="0"/>
                      <a:pt x="0" y="63"/>
                      <a:pt x="0" y="71"/>
                    </a:cubicBezTo>
                    <a:cubicBezTo>
                      <a:pt x="0" y="87"/>
                      <a:pt x="0" y="87"/>
                      <a:pt x="25" y="103"/>
                    </a:cubicBezTo>
                    <a:cubicBezTo>
                      <a:pt x="48" y="110"/>
                      <a:pt x="56" y="118"/>
                      <a:pt x="56" y="103"/>
                    </a:cubicBezTo>
                    <a:cubicBezTo>
                      <a:pt x="56" y="78"/>
                      <a:pt x="56" y="24"/>
                      <a:pt x="56" y="24"/>
                    </a:cubicBezTo>
                    <a:lnTo>
                      <a:pt x="0" y="0"/>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4" name="Google Shape;974;p56"/>
              <p:cNvSpPr/>
              <p:nvPr/>
            </p:nvSpPr>
            <p:spPr>
              <a:xfrm>
                <a:off x="7446960" y="3034800"/>
                <a:ext cx="289080" cy="368280"/>
              </a:xfrm>
              <a:custGeom>
                <a:rect b="b" l="l" r="r" t="t"/>
                <a:pathLst>
                  <a:path extrusionOk="0" h="1023" w="803">
                    <a:moveTo>
                      <a:pt x="0" y="559"/>
                    </a:moveTo>
                    <a:lnTo>
                      <a:pt x="803" y="1023"/>
                    </a:lnTo>
                    <a:lnTo>
                      <a:pt x="803" y="457"/>
                    </a:lnTo>
                    <a:lnTo>
                      <a:pt x="0" y="0"/>
                    </a:lnTo>
                    <a:lnTo>
                      <a:pt x="0" y="559"/>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5" name="Google Shape;975;p56"/>
              <p:cNvSpPr/>
              <p:nvPr/>
            </p:nvSpPr>
            <p:spPr>
              <a:xfrm>
                <a:off x="7449840" y="3037680"/>
                <a:ext cx="282960" cy="359640"/>
              </a:xfrm>
              <a:custGeom>
                <a:rect b="b" l="l" r="r" t="t"/>
                <a:pathLst>
                  <a:path extrusionOk="0" h="999" w="786">
                    <a:moveTo>
                      <a:pt x="0" y="543"/>
                    </a:moveTo>
                    <a:lnTo>
                      <a:pt x="786" y="999"/>
                    </a:lnTo>
                    <a:lnTo>
                      <a:pt x="786" y="456"/>
                    </a:lnTo>
                    <a:lnTo>
                      <a:pt x="0" y="0"/>
                    </a:lnTo>
                    <a:lnTo>
                      <a:pt x="0" y="543"/>
                    </a:ln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6" name="Google Shape;976;p56"/>
              <p:cNvSpPr/>
              <p:nvPr/>
            </p:nvSpPr>
            <p:spPr>
              <a:xfrm>
                <a:off x="7736040" y="3196080"/>
                <a:ext cx="5760" cy="207000"/>
              </a:xfrm>
              <a:custGeom>
                <a:rect b="b" l="l" r="r" t="t"/>
                <a:pathLst>
                  <a:path extrusionOk="0" h="575" w="16">
                    <a:moveTo>
                      <a:pt x="16" y="0"/>
                    </a:moveTo>
                    <a:lnTo>
                      <a:pt x="0" y="9"/>
                    </a:lnTo>
                    <a:lnTo>
                      <a:pt x="0" y="575"/>
                    </a:lnTo>
                    <a:lnTo>
                      <a:pt x="16" y="559"/>
                    </a:lnTo>
                    <a:lnTo>
                      <a:pt x="16" y="0"/>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7" name="Google Shape;977;p56"/>
              <p:cNvSpPr/>
              <p:nvPr/>
            </p:nvSpPr>
            <p:spPr>
              <a:xfrm>
                <a:off x="7446960" y="3029040"/>
                <a:ext cx="294840" cy="170280"/>
              </a:xfrm>
              <a:custGeom>
                <a:rect b="b" l="l" r="r" t="t"/>
                <a:pathLst>
                  <a:path extrusionOk="0" h="473" w="819">
                    <a:moveTo>
                      <a:pt x="819" y="464"/>
                    </a:moveTo>
                    <a:lnTo>
                      <a:pt x="15" y="0"/>
                    </a:lnTo>
                    <a:lnTo>
                      <a:pt x="0" y="16"/>
                    </a:lnTo>
                    <a:lnTo>
                      <a:pt x="803" y="473"/>
                    </a:lnTo>
                    <a:lnTo>
                      <a:pt x="819" y="464"/>
                    </a:lnTo>
                    <a:close/>
                  </a:path>
                </a:pathLst>
              </a:custGeom>
              <a:solidFill>
                <a:schemeClr val="l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8" name="Google Shape;978;p56"/>
              <p:cNvSpPr/>
              <p:nvPr/>
            </p:nvSpPr>
            <p:spPr>
              <a:xfrm>
                <a:off x="7732800" y="3012120"/>
                <a:ext cx="126360" cy="164160"/>
              </a:xfrm>
              <a:custGeom>
                <a:rect b="b" l="l" r="r" t="t"/>
                <a:pathLst>
                  <a:path extrusionOk="0" h="456" w="351">
                    <a:moveTo>
                      <a:pt x="244" y="0"/>
                    </a:moveTo>
                    <a:lnTo>
                      <a:pt x="244" y="0"/>
                    </a:lnTo>
                    <a:cubicBezTo>
                      <a:pt x="244" y="0"/>
                      <a:pt x="315" y="103"/>
                      <a:pt x="347" y="173"/>
                    </a:cubicBezTo>
                    <a:cubicBezTo>
                      <a:pt x="363" y="213"/>
                      <a:pt x="331" y="213"/>
                      <a:pt x="276" y="283"/>
                    </a:cubicBezTo>
                    <a:cubicBezTo>
                      <a:pt x="221" y="362"/>
                      <a:pt x="95" y="456"/>
                      <a:pt x="95" y="456"/>
                    </a:cubicBezTo>
                    <a:cubicBezTo>
                      <a:pt x="0" y="417"/>
                      <a:pt x="0" y="417"/>
                      <a:pt x="0" y="417"/>
                    </a:cubicBezTo>
                    <a:cubicBezTo>
                      <a:pt x="0" y="417"/>
                      <a:pt x="40" y="322"/>
                      <a:pt x="95" y="252"/>
                    </a:cubicBezTo>
                    <a:cubicBezTo>
                      <a:pt x="150" y="189"/>
                      <a:pt x="158" y="173"/>
                      <a:pt x="158" y="173"/>
                    </a:cubicBezTo>
                    <a:cubicBezTo>
                      <a:pt x="87" y="24"/>
                      <a:pt x="87" y="24"/>
                      <a:pt x="87" y="24"/>
                    </a:cubicBezTo>
                    <a:lnTo>
                      <a:pt x="244" y="0"/>
                    </a:ln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79" name="Google Shape;979;p56"/>
              <p:cNvSpPr/>
              <p:nvPr/>
            </p:nvSpPr>
            <p:spPr>
              <a:xfrm>
                <a:off x="7697880" y="3125520"/>
                <a:ext cx="91800" cy="91440"/>
              </a:xfrm>
              <a:custGeom>
                <a:rect b="b" l="l" r="r" t="t"/>
                <a:pathLst>
                  <a:path extrusionOk="0" h="254" w="255">
                    <a:moveTo>
                      <a:pt x="137" y="0"/>
                    </a:moveTo>
                    <a:lnTo>
                      <a:pt x="137" y="0"/>
                    </a:lnTo>
                    <a:cubicBezTo>
                      <a:pt x="137" y="0"/>
                      <a:pt x="255" y="23"/>
                      <a:pt x="255" y="94"/>
                    </a:cubicBezTo>
                    <a:cubicBezTo>
                      <a:pt x="255" y="149"/>
                      <a:pt x="177" y="149"/>
                      <a:pt x="177" y="205"/>
                    </a:cubicBezTo>
                    <a:cubicBezTo>
                      <a:pt x="168" y="260"/>
                      <a:pt x="129" y="260"/>
                      <a:pt x="97" y="244"/>
                    </a:cubicBezTo>
                    <a:cubicBezTo>
                      <a:pt x="82" y="244"/>
                      <a:pt x="90" y="189"/>
                      <a:pt x="74" y="165"/>
                    </a:cubicBezTo>
                    <a:cubicBezTo>
                      <a:pt x="51" y="173"/>
                      <a:pt x="43" y="181"/>
                      <a:pt x="43" y="189"/>
                    </a:cubicBezTo>
                    <a:cubicBezTo>
                      <a:pt x="35" y="212"/>
                      <a:pt x="3" y="220"/>
                      <a:pt x="3" y="189"/>
                    </a:cubicBezTo>
                    <a:cubicBezTo>
                      <a:pt x="-5" y="165"/>
                      <a:pt x="3" y="149"/>
                      <a:pt x="35" y="126"/>
                    </a:cubicBezTo>
                    <a:cubicBezTo>
                      <a:pt x="58" y="110"/>
                      <a:pt x="82" y="94"/>
                      <a:pt x="90" y="87"/>
                    </a:cubicBezTo>
                    <a:cubicBezTo>
                      <a:pt x="106" y="47"/>
                      <a:pt x="137" y="0"/>
                      <a:pt x="137"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80" name="Google Shape;980;p56"/>
              <p:cNvSpPr/>
              <p:nvPr/>
            </p:nvSpPr>
            <p:spPr>
              <a:xfrm>
                <a:off x="7720920" y="3193920"/>
                <a:ext cx="37440" cy="62640"/>
              </a:xfrm>
              <a:custGeom>
                <a:rect b="b" l="l" r="r" t="t"/>
                <a:pathLst>
                  <a:path extrusionOk="0" h="174" w="104">
                    <a:moveTo>
                      <a:pt x="58" y="30"/>
                    </a:moveTo>
                    <a:lnTo>
                      <a:pt x="58" y="30"/>
                    </a:lnTo>
                    <a:cubicBezTo>
                      <a:pt x="58" y="30"/>
                      <a:pt x="26" y="-17"/>
                      <a:pt x="26" y="6"/>
                    </a:cubicBezTo>
                    <a:cubicBezTo>
                      <a:pt x="26" y="22"/>
                      <a:pt x="10" y="77"/>
                      <a:pt x="26" y="101"/>
                    </a:cubicBezTo>
                    <a:cubicBezTo>
                      <a:pt x="18" y="117"/>
                      <a:pt x="-6" y="140"/>
                      <a:pt x="2" y="156"/>
                    </a:cubicBezTo>
                    <a:cubicBezTo>
                      <a:pt x="10" y="164"/>
                      <a:pt x="33" y="148"/>
                      <a:pt x="33" y="148"/>
                    </a:cubicBezTo>
                    <a:cubicBezTo>
                      <a:pt x="33" y="148"/>
                      <a:pt x="33" y="164"/>
                      <a:pt x="42" y="172"/>
                    </a:cubicBezTo>
                    <a:cubicBezTo>
                      <a:pt x="49" y="180"/>
                      <a:pt x="81" y="148"/>
                      <a:pt x="89" y="132"/>
                    </a:cubicBezTo>
                    <a:cubicBezTo>
                      <a:pt x="89" y="109"/>
                      <a:pt x="104" y="15"/>
                      <a:pt x="104" y="15"/>
                    </a:cubicBezTo>
                    <a:lnTo>
                      <a:pt x="58" y="30"/>
                    </a:lnTo>
                    <a:close/>
                  </a:path>
                </a:pathLst>
              </a:custGeom>
              <a:solidFill>
                <a:schemeClr val="accent2"/>
              </a:solidFill>
              <a:ln>
                <a:noFill/>
              </a:ln>
            </p:spPr>
            <p:txBody>
              <a:bodyPr anchorCtr="1" anchor="ctr" bIns="17625" lIns="90000" spcFirstLastPara="1" rIns="90000" wrap="square" tIns="176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81" name="Google Shape;981;p56"/>
              <p:cNvSpPr/>
              <p:nvPr/>
            </p:nvSpPr>
            <p:spPr>
              <a:xfrm>
                <a:off x="7451640" y="3029040"/>
                <a:ext cx="37800" cy="29520"/>
              </a:xfrm>
              <a:custGeom>
                <a:rect b="b" l="l" r="r" t="t"/>
                <a:pathLst>
                  <a:path extrusionOk="0" h="82" w="105">
                    <a:moveTo>
                      <a:pt x="42" y="0"/>
                    </a:moveTo>
                    <a:lnTo>
                      <a:pt x="42" y="0"/>
                    </a:lnTo>
                    <a:cubicBezTo>
                      <a:pt x="18" y="8"/>
                      <a:pt x="11" y="31"/>
                      <a:pt x="2" y="56"/>
                    </a:cubicBezTo>
                    <a:cubicBezTo>
                      <a:pt x="-5" y="79"/>
                      <a:pt x="11" y="87"/>
                      <a:pt x="26" y="79"/>
                    </a:cubicBezTo>
                    <a:cubicBezTo>
                      <a:pt x="42" y="79"/>
                      <a:pt x="50" y="47"/>
                      <a:pt x="50" y="47"/>
                    </a:cubicBezTo>
                    <a:cubicBezTo>
                      <a:pt x="105" y="56"/>
                      <a:pt x="105" y="56"/>
                      <a:pt x="105" y="56"/>
                    </a:cubicBezTo>
                    <a:cubicBezTo>
                      <a:pt x="105" y="56"/>
                      <a:pt x="81" y="-8"/>
                      <a:pt x="42" y="0"/>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82" name="Google Shape;982;p56"/>
              <p:cNvSpPr/>
              <p:nvPr/>
            </p:nvSpPr>
            <p:spPr>
              <a:xfrm>
                <a:off x="7435440" y="3045960"/>
                <a:ext cx="37080" cy="70200"/>
              </a:xfrm>
              <a:custGeom>
                <a:rect b="b" l="l" r="r" t="t"/>
                <a:pathLst>
                  <a:path extrusionOk="0" h="195" w="103">
                    <a:moveTo>
                      <a:pt x="16" y="79"/>
                    </a:moveTo>
                    <a:lnTo>
                      <a:pt x="16" y="79"/>
                    </a:lnTo>
                    <a:cubicBezTo>
                      <a:pt x="1" y="79"/>
                      <a:pt x="-8" y="95"/>
                      <a:pt x="8" y="119"/>
                    </a:cubicBezTo>
                    <a:cubicBezTo>
                      <a:pt x="-15" y="150"/>
                      <a:pt x="40" y="166"/>
                      <a:pt x="56" y="189"/>
                    </a:cubicBezTo>
                    <a:cubicBezTo>
                      <a:pt x="71" y="205"/>
                      <a:pt x="87" y="182"/>
                      <a:pt x="71" y="166"/>
                    </a:cubicBezTo>
                    <a:cubicBezTo>
                      <a:pt x="56" y="142"/>
                      <a:pt x="47" y="134"/>
                      <a:pt x="47" y="134"/>
                    </a:cubicBezTo>
                    <a:cubicBezTo>
                      <a:pt x="47" y="134"/>
                      <a:pt x="63" y="150"/>
                      <a:pt x="87" y="150"/>
                    </a:cubicBezTo>
                    <a:cubicBezTo>
                      <a:pt x="103" y="150"/>
                      <a:pt x="87" y="119"/>
                      <a:pt x="87" y="119"/>
                    </a:cubicBezTo>
                    <a:cubicBezTo>
                      <a:pt x="87" y="119"/>
                      <a:pt x="103" y="119"/>
                      <a:pt x="103" y="111"/>
                    </a:cubicBezTo>
                    <a:cubicBezTo>
                      <a:pt x="103" y="103"/>
                      <a:pt x="40" y="48"/>
                      <a:pt x="40" y="48"/>
                    </a:cubicBezTo>
                    <a:cubicBezTo>
                      <a:pt x="32" y="0"/>
                      <a:pt x="32" y="0"/>
                      <a:pt x="32" y="0"/>
                    </a:cubicBezTo>
                    <a:cubicBezTo>
                      <a:pt x="32" y="0"/>
                      <a:pt x="-8" y="40"/>
                      <a:pt x="16" y="79"/>
                    </a:cubicBezTo>
                    <a:close/>
                  </a:path>
                </a:pathLst>
              </a:custGeom>
              <a:solidFill>
                <a:schemeClr val="accent2"/>
              </a:solidFill>
              <a:ln>
                <a:noFill/>
              </a:ln>
            </p:spPr>
            <p:txBody>
              <a:bodyPr anchorCtr="1" anchor="ctr" bIns="25200" lIns="90000" spcFirstLastPara="1" rIns="90000" wrap="square" tIns="252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983" name="Google Shape;983;p56"/>
              <p:cNvSpPr/>
              <p:nvPr/>
            </p:nvSpPr>
            <p:spPr>
              <a:xfrm>
                <a:off x="7738200" y="2920320"/>
                <a:ext cx="99720" cy="126360"/>
              </a:xfrm>
              <a:custGeom>
                <a:rect b="b" l="l" r="r" t="t"/>
                <a:pathLst>
                  <a:path extrusionOk="0" h="351" w="277">
                    <a:moveTo>
                      <a:pt x="49" y="19"/>
                    </a:moveTo>
                    <a:lnTo>
                      <a:pt x="49" y="19"/>
                    </a:lnTo>
                    <a:cubicBezTo>
                      <a:pt x="49" y="19"/>
                      <a:pt x="104" y="-29"/>
                      <a:pt x="167" y="27"/>
                    </a:cubicBezTo>
                    <a:cubicBezTo>
                      <a:pt x="222" y="82"/>
                      <a:pt x="269" y="224"/>
                      <a:pt x="277" y="263"/>
                    </a:cubicBezTo>
                    <a:cubicBezTo>
                      <a:pt x="269" y="310"/>
                      <a:pt x="229" y="318"/>
                      <a:pt x="183" y="333"/>
                    </a:cubicBezTo>
                    <a:cubicBezTo>
                      <a:pt x="127" y="358"/>
                      <a:pt x="80" y="349"/>
                      <a:pt x="80" y="349"/>
                    </a:cubicBezTo>
                    <a:cubicBezTo>
                      <a:pt x="25" y="224"/>
                      <a:pt x="25" y="224"/>
                      <a:pt x="25" y="224"/>
                    </a:cubicBezTo>
                    <a:cubicBezTo>
                      <a:pt x="25" y="224"/>
                      <a:pt x="-46" y="90"/>
                      <a:pt x="49" y="19"/>
                    </a:cubicBez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grpSp>
        <p:grpSp>
          <p:nvGrpSpPr>
            <p:cNvPr id="984" name="Google Shape;984;p56"/>
            <p:cNvGrpSpPr/>
            <p:nvPr/>
          </p:nvGrpSpPr>
          <p:grpSpPr>
            <a:xfrm rot="5400000">
              <a:off x="7861513" y="978325"/>
              <a:ext cx="301500" cy="363450"/>
              <a:chOff x="209463" y="978325"/>
              <a:chExt cx="301500" cy="363450"/>
            </a:xfrm>
          </p:grpSpPr>
          <p:sp>
            <p:nvSpPr>
              <p:cNvPr id="985" name="Google Shape;985;p56"/>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986" name="Google Shape;986;p56"/>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Data Preparation</a:t>
            </a:r>
            <a:endParaRPr/>
          </a:p>
        </p:txBody>
      </p:sp>
      <p:sp>
        <p:nvSpPr>
          <p:cNvPr id="621" name="Google Shape;621;p36"/>
          <p:cNvSpPr txBox="1"/>
          <p:nvPr>
            <p:ph idx="1" type="subTitle"/>
          </p:nvPr>
        </p:nvSpPr>
        <p:spPr>
          <a:xfrm>
            <a:off x="899700" y="3077332"/>
            <a:ext cx="2230800" cy="86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Original dataset contained over </a:t>
            </a:r>
            <a:r>
              <a:rPr b="1" lang="en"/>
              <a:t>1.47 million </a:t>
            </a:r>
            <a:r>
              <a:rPr lang="en"/>
              <a:t>rows; had to filter for 2024 data</a:t>
            </a:r>
            <a:endParaRPr/>
          </a:p>
        </p:txBody>
      </p:sp>
      <p:sp>
        <p:nvSpPr>
          <p:cNvPr id="622" name="Google Shape;622;p36"/>
          <p:cNvSpPr txBox="1"/>
          <p:nvPr>
            <p:ph idx="2" type="subTitle"/>
          </p:nvPr>
        </p:nvSpPr>
        <p:spPr>
          <a:xfrm>
            <a:off x="3474175" y="3131632"/>
            <a:ext cx="2230800" cy="86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Made report dates and offense date consistent</a:t>
            </a:r>
            <a:endParaRPr/>
          </a:p>
        </p:txBody>
      </p:sp>
      <p:sp>
        <p:nvSpPr>
          <p:cNvPr id="623" name="Google Shape;623;p36"/>
          <p:cNvSpPr txBox="1"/>
          <p:nvPr>
            <p:ph idx="3" type="subTitle"/>
          </p:nvPr>
        </p:nvSpPr>
        <p:spPr>
          <a:xfrm>
            <a:off x="6164450" y="3131632"/>
            <a:ext cx="2230800" cy="86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Cleaned incomplete records for consistent analysis</a:t>
            </a:r>
            <a:endParaRPr/>
          </a:p>
        </p:txBody>
      </p:sp>
      <p:sp>
        <p:nvSpPr>
          <p:cNvPr id="624" name="Google Shape;624;p36"/>
          <p:cNvSpPr txBox="1"/>
          <p:nvPr>
            <p:ph idx="4" type="subTitle"/>
          </p:nvPr>
        </p:nvSpPr>
        <p:spPr>
          <a:xfrm>
            <a:off x="899700" y="2458175"/>
            <a:ext cx="22308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Loading the Data</a:t>
            </a:r>
            <a:endParaRPr/>
          </a:p>
        </p:txBody>
      </p:sp>
      <p:sp>
        <p:nvSpPr>
          <p:cNvPr id="625" name="Google Shape;625;p36"/>
          <p:cNvSpPr txBox="1"/>
          <p:nvPr>
            <p:ph idx="5" type="subTitle"/>
          </p:nvPr>
        </p:nvSpPr>
        <p:spPr>
          <a:xfrm>
            <a:off x="3474175" y="2655075"/>
            <a:ext cx="22308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Cleaning &amp; Formatting</a:t>
            </a:r>
            <a:endParaRPr/>
          </a:p>
        </p:txBody>
      </p:sp>
      <p:sp>
        <p:nvSpPr>
          <p:cNvPr id="626" name="Google Shape;626;p36"/>
          <p:cNvSpPr txBox="1"/>
          <p:nvPr>
            <p:ph idx="6" type="subTitle"/>
          </p:nvPr>
        </p:nvSpPr>
        <p:spPr>
          <a:xfrm>
            <a:off x="6048650" y="2655075"/>
            <a:ext cx="2462400" cy="52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Handled Missing &amp; Redacted values</a:t>
            </a:r>
            <a:endParaRPr/>
          </a:p>
        </p:txBody>
      </p:sp>
      <p:pic>
        <p:nvPicPr>
          <p:cNvPr id="627" name="Google Shape;627;p36"/>
          <p:cNvPicPr preferRelativeResize="0"/>
          <p:nvPr/>
        </p:nvPicPr>
        <p:blipFill>
          <a:blip r:embed="rId3">
            <a:alphaModFix/>
          </a:blip>
          <a:stretch>
            <a:fillRect/>
          </a:stretch>
        </p:blipFill>
        <p:spPr>
          <a:xfrm>
            <a:off x="1661550" y="1742725"/>
            <a:ext cx="609600" cy="609600"/>
          </a:xfrm>
          <a:prstGeom prst="rect">
            <a:avLst/>
          </a:prstGeom>
          <a:noFill/>
          <a:ln>
            <a:noFill/>
          </a:ln>
        </p:spPr>
      </p:pic>
      <p:pic>
        <p:nvPicPr>
          <p:cNvPr id="628" name="Google Shape;628;p36"/>
          <p:cNvPicPr preferRelativeResize="0"/>
          <p:nvPr/>
        </p:nvPicPr>
        <p:blipFill>
          <a:blip r:embed="rId4">
            <a:alphaModFix/>
          </a:blip>
          <a:stretch>
            <a:fillRect/>
          </a:stretch>
        </p:blipFill>
        <p:spPr>
          <a:xfrm>
            <a:off x="4284775" y="1742725"/>
            <a:ext cx="609600" cy="609600"/>
          </a:xfrm>
          <a:prstGeom prst="rect">
            <a:avLst/>
          </a:prstGeom>
          <a:noFill/>
          <a:ln>
            <a:noFill/>
          </a:ln>
        </p:spPr>
      </p:pic>
      <p:pic>
        <p:nvPicPr>
          <p:cNvPr id="629" name="Google Shape;629;p36"/>
          <p:cNvPicPr preferRelativeResize="0"/>
          <p:nvPr/>
        </p:nvPicPr>
        <p:blipFill>
          <a:blip r:embed="rId5">
            <a:alphaModFix/>
          </a:blip>
          <a:stretch>
            <a:fillRect/>
          </a:stretch>
        </p:blipFill>
        <p:spPr>
          <a:xfrm>
            <a:off x="6975050" y="1742725"/>
            <a:ext cx="609600" cy="609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37"/>
          <p:cNvSpPr/>
          <p:nvPr/>
        </p:nvSpPr>
        <p:spPr>
          <a:xfrm>
            <a:off x="3910224" y="2011225"/>
            <a:ext cx="6659040" cy="3606668"/>
          </a:xfrm>
          <a:custGeom>
            <a:rect b="b" l="l" r="r" t="t"/>
            <a:pathLst>
              <a:path extrusionOk="0" h="173127" w="136757">
                <a:moveTo>
                  <a:pt x="134980" y="47878"/>
                </a:moveTo>
                <a:cubicBezTo>
                  <a:pt x="130469" y="22474"/>
                  <a:pt x="111781" y="1080"/>
                  <a:pt x="102721" y="26"/>
                </a:cubicBezTo>
                <a:cubicBezTo>
                  <a:pt x="93662" y="-1028"/>
                  <a:pt x="90466" y="30760"/>
                  <a:pt x="80623" y="41555"/>
                </a:cubicBezTo>
                <a:cubicBezTo>
                  <a:pt x="70781" y="52350"/>
                  <a:pt x="49318" y="52223"/>
                  <a:pt x="43666" y="64796"/>
                </a:cubicBezTo>
                <a:cubicBezTo>
                  <a:pt x="38015" y="77369"/>
                  <a:pt x="53953" y="102896"/>
                  <a:pt x="46714" y="116993"/>
                </a:cubicBezTo>
                <a:cubicBezTo>
                  <a:pt x="39475" y="131090"/>
                  <a:pt x="2641" y="140687"/>
                  <a:pt x="232" y="149378"/>
                </a:cubicBezTo>
                <a:cubicBezTo>
                  <a:pt x="-2177" y="158069"/>
                  <a:pt x="14562" y="165413"/>
                  <a:pt x="32261" y="169139"/>
                </a:cubicBezTo>
                <a:cubicBezTo>
                  <a:pt x="49960" y="172865"/>
                  <a:pt x="90172" y="174516"/>
                  <a:pt x="106427" y="171735"/>
                </a:cubicBezTo>
                <a:cubicBezTo>
                  <a:pt x="122682" y="168954"/>
                  <a:pt x="125030" y="173095"/>
                  <a:pt x="129789" y="152452"/>
                </a:cubicBezTo>
                <a:cubicBezTo>
                  <a:pt x="134548" y="131809"/>
                  <a:pt x="139491" y="73282"/>
                  <a:pt x="134980" y="47878"/>
                </a:cubicBezTo>
                <a:close/>
              </a:path>
            </a:pathLst>
          </a:custGeom>
          <a:solidFill>
            <a:srgbClr val="604848">
              <a:alpha val="10000"/>
            </a:srgbClr>
          </a:solidFill>
          <a:ln>
            <a:noFill/>
          </a:ln>
        </p:spPr>
      </p:sp>
      <p:sp>
        <p:nvSpPr>
          <p:cNvPr id="635" name="Google Shape;635;p37"/>
          <p:cNvSpPr/>
          <p:nvPr/>
        </p:nvSpPr>
        <p:spPr>
          <a:xfrm>
            <a:off x="6119550" y="1492825"/>
            <a:ext cx="2882400" cy="2882400"/>
          </a:xfrm>
          <a:prstGeom prst="ellipse">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636" name="Google Shape;636;p37"/>
          <p:cNvSpPr txBox="1"/>
          <p:nvPr>
            <p:ph type="title"/>
          </p:nvPr>
        </p:nvSpPr>
        <p:spPr>
          <a:xfrm>
            <a:off x="1485900" y="363350"/>
            <a:ext cx="6295200" cy="84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Analysis Objectives</a:t>
            </a:r>
            <a:endParaRPr/>
          </a:p>
        </p:txBody>
      </p:sp>
      <p:sp>
        <p:nvSpPr>
          <p:cNvPr id="637" name="Google Shape;637;p37"/>
          <p:cNvSpPr txBox="1"/>
          <p:nvPr>
            <p:ph idx="2" type="title"/>
          </p:nvPr>
        </p:nvSpPr>
        <p:spPr>
          <a:xfrm>
            <a:off x="863972" y="1205150"/>
            <a:ext cx="9009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38" name="Google Shape;638;p37"/>
          <p:cNvSpPr txBox="1"/>
          <p:nvPr>
            <p:ph idx="1" type="subTitle"/>
          </p:nvPr>
        </p:nvSpPr>
        <p:spPr>
          <a:xfrm>
            <a:off x="1939925" y="2704063"/>
            <a:ext cx="4794900" cy="6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Identify areas with highest levels of crime</a:t>
            </a:r>
            <a:endParaRPr b="1" sz="1500"/>
          </a:p>
        </p:txBody>
      </p:sp>
      <p:grpSp>
        <p:nvGrpSpPr>
          <p:cNvPr id="639" name="Google Shape;639;p37"/>
          <p:cNvGrpSpPr/>
          <p:nvPr/>
        </p:nvGrpSpPr>
        <p:grpSpPr>
          <a:xfrm flipH="1">
            <a:off x="6394902" y="1919296"/>
            <a:ext cx="2331696" cy="2773117"/>
            <a:chOff x="5954040" y="2905560"/>
            <a:chExt cx="838800" cy="997560"/>
          </a:xfrm>
        </p:grpSpPr>
        <p:sp>
          <p:nvSpPr>
            <p:cNvPr id="640" name="Google Shape;640;p37"/>
            <p:cNvSpPr/>
            <p:nvPr/>
          </p:nvSpPr>
          <p:spPr>
            <a:xfrm>
              <a:off x="6273360" y="3094200"/>
              <a:ext cx="173520" cy="119160"/>
            </a:xfrm>
            <a:custGeom>
              <a:rect b="b" l="l" r="r" t="t"/>
              <a:pathLst>
                <a:path extrusionOk="0" h="331" w="482">
                  <a:moveTo>
                    <a:pt x="2" y="71"/>
                  </a:moveTo>
                  <a:lnTo>
                    <a:pt x="2" y="71"/>
                  </a:lnTo>
                  <a:cubicBezTo>
                    <a:pt x="-14" y="94"/>
                    <a:pt x="41" y="197"/>
                    <a:pt x="96" y="236"/>
                  </a:cubicBezTo>
                  <a:cubicBezTo>
                    <a:pt x="159" y="283"/>
                    <a:pt x="198" y="323"/>
                    <a:pt x="214" y="331"/>
                  </a:cubicBezTo>
                  <a:cubicBezTo>
                    <a:pt x="237" y="331"/>
                    <a:pt x="458" y="236"/>
                    <a:pt x="474" y="197"/>
                  </a:cubicBezTo>
                  <a:cubicBezTo>
                    <a:pt x="497" y="165"/>
                    <a:pt x="458" y="119"/>
                    <a:pt x="458" y="119"/>
                  </a:cubicBezTo>
                  <a:cubicBezTo>
                    <a:pt x="458" y="119"/>
                    <a:pt x="371" y="142"/>
                    <a:pt x="324" y="150"/>
                  </a:cubicBezTo>
                  <a:cubicBezTo>
                    <a:pt x="277" y="150"/>
                    <a:pt x="261" y="165"/>
                    <a:pt x="261" y="165"/>
                  </a:cubicBezTo>
                  <a:cubicBezTo>
                    <a:pt x="64" y="0"/>
                    <a:pt x="64" y="0"/>
                    <a:pt x="64" y="0"/>
                  </a:cubicBezTo>
                  <a:lnTo>
                    <a:pt x="2" y="71"/>
                  </a:ln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1" name="Google Shape;641;p37"/>
            <p:cNvSpPr/>
            <p:nvPr/>
          </p:nvSpPr>
          <p:spPr>
            <a:xfrm>
              <a:off x="6574320" y="3072960"/>
              <a:ext cx="158400" cy="231120"/>
            </a:xfrm>
            <a:custGeom>
              <a:rect b="b" l="l" r="r" t="t"/>
              <a:pathLst>
                <a:path extrusionOk="0" h="642" w="440">
                  <a:moveTo>
                    <a:pt x="409" y="602"/>
                  </a:moveTo>
                  <a:lnTo>
                    <a:pt x="409" y="602"/>
                  </a:lnTo>
                  <a:cubicBezTo>
                    <a:pt x="417" y="595"/>
                    <a:pt x="433" y="586"/>
                    <a:pt x="440" y="586"/>
                  </a:cubicBezTo>
                  <a:cubicBezTo>
                    <a:pt x="393" y="547"/>
                    <a:pt x="306" y="453"/>
                    <a:pt x="260" y="429"/>
                  </a:cubicBezTo>
                  <a:cubicBezTo>
                    <a:pt x="251" y="358"/>
                    <a:pt x="204" y="209"/>
                    <a:pt x="189" y="162"/>
                  </a:cubicBezTo>
                  <a:cubicBezTo>
                    <a:pt x="173" y="91"/>
                    <a:pt x="173" y="59"/>
                    <a:pt x="126" y="12"/>
                  </a:cubicBezTo>
                  <a:cubicBezTo>
                    <a:pt x="102" y="-11"/>
                    <a:pt x="62" y="4"/>
                    <a:pt x="31" y="4"/>
                  </a:cubicBezTo>
                  <a:cubicBezTo>
                    <a:pt x="23" y="4"/>
                    <a:pt x="16" y="12"/>
                    <a:pt x="16" y="12"/>
                  </a:cubicBezTo>
                  <a:cubicBezTo>
                    <a:pt x="7" y="12"/>
                    <a:pt x="7" y="20"/>
                    <a:pt x="0" y="28"/>
                  </a:cubicBezTo>
                  <a:cubicBezTo>
                    <a:pt x="118" y="169"/>
                    <a:pt x="0" y="390"/>
                    <a:pt x="126" y="539"/>
                  </a:cubicBezTo>
                  <a:cubicBezTo>
                    <a:pt x="165" y="595"/>
                    <a:pt x="306" y="626"/>
                    <a:pt x="370" y="642"/>
                  </a:cubicBezTo>
                  <a:cubicBezTo>
                    <a:pt x="385" y="626"/>
                    <a:pt x="393" y="618"/>
                    <a:pt x="409" y="602"/>
                  </a:cubicBezTo>
                  <a:close/>
                </a:path>
              </a:pathLst>
            </a:custGeom>
            <a:solidFill>
              <a:srgbClr val="FFB9A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2" name="Google Shape;642;p37"/>
            <p:cNvSpPr/>
            <p:nvPr/>
          </p:nvSpPr>
          <p:spPr>
            <a:xfrm>
              <a:off x="6585480" y="3066120"/>
              <a:ext cx="153360" cy="252000"/>
            </a:xfrm>
            <a:custGeom>
              <a:rect b="b" l="l" r="r" t="t"/>
              <a:pathLst>
                <a:path extrusionOk="0" h="700" w="426">
                  <a:moveTo>
                    <a:pt x="0" y="31"/>
                  </a:moveTo>
                  <a:lnTo>
                    <a:pt x="0" y="31"/>
                  </a:lnTo>
                  <a:cubicBezTo>
                    <a:pt x="0" y="31"/>
                    <a:pt x="71" y="-40"/>
                    <a:pt x="126" y="31"/>
                  </a:cubicBezTo>
                  <a:cubicBezTo>
                    <a:pt x="189" y="94"/>
                    <a:pt x="236" y="441"/>
                    <a:pt x="236" y="441"/>
                  </a:cubicBezTo>
                  <a:cubicBezTo>
                    <a:pt x="236" y="441"/>
                    <a:pt x="441" y="598"/>
                    <a:pt x="425" y="621"/>
                  </a:cubicBezTo>
                  <a:cubicBezTo>
                    <a:pt x="378" y="605"/>
                    <a:pt x="346" y="637"/>
                    <a:pt x="331" y="700"/>
                  </a:cubicBezTo>
                  <a:cubicBezTo>
                    <a:pt x="244" y="692"/>
                    <a:pt x="111" y="605"/>
                    <a:pt x="87" y="605"/>
                  </a:cubicBezTo>
                  <a:cubicBezTo>
                    <a:pt x="31" y="614"/>
                    <a:pt x="0" y="31"/>
                    <a:pt x="0" y="31"/>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3" name="Google Shape;643;p37"/>
            <p:cNvSpPr/>
            <p:nvPr/>
          </p:nvSpPr>
          <p:spPr>
            <a:xfrm>
              <a:off x="6393240" y="3692160"/>
              <a:ext cx="70560" cy="133200"/>
            </a:xfrm>
            <a:custGeom>
              <a:rect b="b" l="l" r="r" t="t"/>
              <a:pathLst>
                <a:path extrusionOk="0" h="370" w="196">
                  <a:moveTo>
                    <a:pt x="196" y="126"/>
                  </a:moveTo>
                  <a:lnTo>
                    <a:pt x="196" y="126"/>
                  </a:lnTo>
                  <a:cubicBezTo>
                    <a:pt x="164" y="110"/>
                    <a:pt x="141" y="78"/>
                    <a:pt x="141" y="47"/>
                  </a:cubicBezTo>
                  <a:cubicBezTo>
                    <a:pt x="132" y="39"/>
                    <a:pt x="148" y="8"/>
                    <a:pt x="148" y="0"/>
                  </a:cubicBezTo>
                  <a:cubicBezTo>
                    <a:pt x="117" y="8"/>
                    <a:pt x="54" y="24"/>
                    <a:pt x="23" y="47"/>
                  </a:cubicBezTo>
                  <a:cubicBezTo>
                    <a:pt x="-9" y="63"/>
                    <a:pt x="-1" y="165"/>
                    <a:pt x="7" y="204"/>
                  </a:cubicBezTo>
                  <a:cubicBezTo>
                    <a:pt x="23" y="307"/>
                    <a:pt x="54" y="370"/>
                    <a:pt x="141" y="370"/>
                  </a:cubicBezTo>
                  <a:cubicBezTo>
                    <a:pt x="173" y="370"/>
                    <a:pt x="188" y="347"/>
                    <a:pt x="188" y="299"/>
                  </a:cubicBezTo>
                  <a:cubicBezTo>
                    <a:pt x="180" y="236"/>
                    <a:pt x="196" y="189"/>
                    <a:pt x="196" y="126"/>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44" name="Google Shape;644;p37"/>
            <p:cNvSpPr/>
            <p:nvPr/>
          </p:nvSpPr>
          <p:spPr>
            <a:xfrm>
              <a:off x="6390000" y="3703320"/>
              <a:ext cx="65520" cy="123840"/>
            </a:xfrm>
            <a:custGeom>
              <a:rect b="b" l="l" r="r" t="t"/>
              <a:pathLst>
                <a:path extrusionOk="0" h="344" w="182">
                  <a:moveTo>
                    <a:pt x="47" y="0"/>
                  </a:moveTo>
                  <a:lnTo>
                    <a:pt x="47" y="0"/>
                  </a:lnTo>
                  <a:cubicBezTo>
                    <a:pt x="47" y="0"/>
                    <a:pt x="47" y="47"/>
                    <a:pt x="39" y="102"/>
                  </a:cubicBezTo>
                  <a:cubicBezTo>
                    <a:pt x="39" y="150"/>
                    <a:pt x="24" y="221"/>
                    <a:pt x="47" y="268"/>
                  </a:cubicBezTo>
                  <a:cubicBezTo>
                    <a:pt x="79" y="307"/>
                    <a:pt x="118" y="300"/>
                    <a:pt x="141" y="300"/>
                  </a:cubicBezTo>
                  <a:cubicBezTo>
                    <a:pt x="173" y="291"/>
                    <a:pt x="182" y="323"/>
                    <a:pt x="182" y="323"/>
                  </a:cubicBezTo>
                  <a:cubicBezTo>
                    <a:pt x="182" y="323"/>
                    <a:pt x="173" y="355"/>
                    <a:pt x="110" y="339"/>
                  </a:cubicBezTo>
                  <a:cubicBezTo>
                    <a:pt x="47" y="323"/>
                    <a:pt x="24" y="276"/>
                    <a:pt x="16" y="221"/>
                  </a:cubicBezTo>
                  <a:cubicBezTo>
                    <a:pt x="8" y="173"/>
                    <a:pt x="0" y="95"/>
                    <a:pt x="0" y="56"/>
                  </a:cubicBezTo>
                  <a:cubicBezTo>
                    <a:pt x="0" y="40"/>
                    <a:pt x="8" y="24"/>
                    <a:pt x="24" y="16"/>
                  </a:cubicBezTo>
                  <a:cubicBezTo>
                    <a:pt x="32" y="8"/>
                    <a:pt x="47" y="0"/>
                    <a:pt x="47"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5" name="Google Shape;645;p37"/>
            <p:cNvSpPr/>
            <p:nvPr/>
          </p:nvSpPr>
          <p:spPr>
            <a:xfrm>
              <a:off x="6438240" y="3726000"/>
              <a:ext cx="22680" cy="56880"/>
            </a:xfrm>
            <a:custGeom>
              <a:rect b="b" l="l" r="r" t="t"/>
              <a:pathLst>
                <a:path extrusionOk="0" h="158" w="63">
                  <a:moveTo>
                    <a:pt x="7" y="0"/>
                  </a:moveTo>
                  <a:lnTo>
                    <a:pt x="7" y="0"/>
                  </a:lnTo>
                  <a:cubicBezTo>
                    <a:pt x="7" y="0"/>
                    <a:pt x="0" y="48"/>
                    <a:pt x="0" y="79"/>
                  </a:cubicBezTo>
                  <a:cubicBezTo>
                    <a:pt x="0" y="110"/>
                    <a:pt x="16" y="158"/>
                    <a:pt x="48" y="158"/>
                  </a:cubicBezTo>
                  <a:cubicBezTo>
                    <a:pt x="63" y="158"/>
                    <a:pt x="63" y="119"/>
                    <a:pt x="63" y="71"/>
                  </a:cubicBezTo>
                  <a:cubicBezTo>
                    <a:pt x="63" y="24"/>
                    <a:pt x="7" y="0"/>
                    <a:pt x="7" y="0"/>
                  </a:cubicBezTo>
                  <a:close/>
                </a:path>
              </a:pathLst>
            </a:custGeom>
            <a:solidFill>
              <a:schemeClr val="accent2"/>
            </a:solidFill>
            <a:ln>
              <a:noFill/>
            </a:ln>
          </p:spPr>
          <p:txBody>
            <a:bodyPr anchorCtr="1" anchor="ctr" bIns="11875" lIns="90000" spcFirstLastPara="1" rIns="90000" wrap="square" tIns="118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6" name="Google Shape;646;p37"/>
            <p:cNvSpPr/>
            <p:nvPr/>
          </p:nvSpPr>
          <p:spPr>
            <a:xfrm>
              <a:off x="6429600" y="3744720"/>
              <a:ext cx="31320" cy="12600"/>
            </a:xfrm>
            <a:custGeom>
              <a:rect b="b" l="l" r="r" t="t"/>
              <a:pathLst>
                <a:path extrusionOk="0" h="35" w="87">
                  <a:moveTo>
                    <a:pt x="0" y="3"/>
                  </a:moveTo>
                  <a:lnTo>
                    <a:pt x="0" y="3"/>
                  </a:lnTo>
                  <a:cubicBezTo>
                    <a:pt x="0" y="3"/>
                    <a:pt x="31" y="-4"/>
                    <a:pt x="56" y="3"/>
                  </a:cubicBezTo>
                  <a:cubicBezTo>
                    <a:pt x="72" y="12"/>
                    <a:pt x="87" y="27"/>
                    <a:pt x="87" y="27"/>
                  </a:cubicBezTo>
                  <a:cubicBezTo>
                    <a:pt x="87" y="35"/>
                    <a:pt x="87" y="35"/>
                    <a:pt x="87" y="35"/>
                  </a:cubicBezTo>
                  <a:cubicBezTo>
                    <a:pt x="87" y="35"/>
                    <a:pt x="72" y="27"/>
                    <a:pt x="47" y="19"/>
                  </a:cubicBezTo>
                  <a:cubicBezTo>
                    <a:pt x="24" y="12"/>
                    <a:pt x="0" y="12"/>
                    <a:pt x="0" y="12"/>
                  </a:cubicBezTo>
                  <a:lnTo>
                    <a:pt x="0" y="3"/>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7" name="Google Shape;647;p37"/>
            <p:cNvSpPr/>
            <p:nvPr/>
          </p:nvSpPr>
          <p:spPr>
            <a:xfrm>
              <a:off x="6429600" y="3759120"/>
              <a:ext cx="31320" cy="12240"/>
            </a:xfrm>
            <a:custGeom>
              <a:rect b="b" l="l" r="r" t="t"/>
              <a:pathLst>
                <a:path extrusionOk="0" h="34" w="87">
                  <a:moveTo>
                    <a:pt x="0" y="3"/>
                  </a:moveTo>
                  <a:lnTo>
                    <a:pt x="0" y="3"/>
                  </a:lnTo>
                  <a:cubicBezTo>
                    <a:pt x="0" y="3"/>
                    <a:pt x="31" y="-5"/>
                    <a:pt x="47" y="3"/>
                  </a:cubicBezTo>
                  <a:cubicBezTo>
                    <a:pt x="72" y="11"/>
                    <a:pt x="87" y="18"/>
                    <a:pt x="87" y="18"/>
                  </a:cubicBezTo>
                  <a:cubicBezTo>
                    <a:pt x="87" y="34"/>
                    <a:pt x="87" y="34"/>
                    <a:pt x="87" y="34"/>
                  </a:cubicBezTo>
                  <a:cubicBezTo>
                    <a:pt x="87" y="34"/>
                    <a:pt x="72" y="27"/>
                    <a:pt x="47" y="18"/>
                  </a:cubicBezTo>
                  <a:cubicBezTo>
                    <a:pt x="24" y="11"/>
                    <a:pt x="0" y="18"/>
                    <a:pt x="0" y="18"/>
                  </a:cubicBezTo>
                  <a:lnTo>
                    <a:pt x="0" y="3"/>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48" name="Google Shape;648;p37"/>
            <p:cNvSpPr/>
            <p:nvPr/>
          </p:nvSpPr>
          <p:spPr>
            <a:xfrm>
              <a:off x="6613920" y="3824640"/>
              <a:ext cx="127440" cy="74520"/>
            </a:xfrm>
            <a:custGeom>
              <a:rect b="b" l="l" r="r" t="t"/>
              <a:pathLst>
                <a:path extrusionOk="0" h="207" w="354">
                  <a:moveTo>
                    <a:pt x="0" y="65"/>
                  </a:moveTo>
                  <a:lnTo>
                    <a:pt x="0" y="65"/>
                  </a:lnTo>
                  <a:cubicBezTo>
                    <a:pt x="0" y="65"/>
                    <a:pt x="16" y="112"/>
                    <a:pt x="32" y="143"/>
                  </a:cubicBezTo>
                  <a:cubicBezTo>
                    <a:pt x="39" y="175"/>
                    <a:pt x="55" y="207"/>
                    <a:pt x="94" y="207"/>
                  </a:cubicBezTo>
                  <a:cubicBezTo>
                    <a:pt x="134" y="198"/>
                    <a:pt x="157" y="191"/>
                    <a:pt x="212" y="167"/>
                  </a:cubicBezTo>
                  <a:cubicBezTo>
                    <a:pt x="307" y="120"/>
                    <a:pt x="354" y="96"/>
                    <a:pt x="354" y="57"/>
                  </a:cubicBezTo>
                  <a:cubicBezTo>
                    <a:pt x="354" y="18"/>
                    <a:pt x="330" y="-6"/>
                    <a:pt x="267" y="9"/>
                  </a:cubicBezTo>
                  <a:cubicBezTo>
                    <a:pt x="244" y="9"/>
                    <a:pt x="196" y="25"/>
                    <a:pt x="181" y="18"/>
                  </a:cubicBezTo>
                  <a:cubicBezTo>
                    <a:pt x="157" y="9"/>
                    <a:pt x="150" y="2"/>
                    <a:pt x="134" y="2"/>
                  </a:cubicBezTo>
                  <a:cubicBezTo>
                    <a:pt x="94" y="-14"/>
                    <a:pt x="0" y="65"/>
                    <a:pt x="0" y="65"/>
                  </a:cubicBezTo>
                  <a:close/>
                </a:path>
              </a:pathLst>
            </a:custGeom>
            <a:solidFill>
              <a:schemeClr val="accent1"/>
            </a:solidFill>
            <a:ln>
              <a:noFill/>
            </a:ln>
          </p:spPr>
          <p:txBody>
            <a:bodyPr anchorCtr="1" anchor="ctr" bIns="29500" lIns="90000" spcFirstLastPara="1" rIns="90000" wrap="square" tIns="295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49" name="Google Shape;649;p37"/>
            <p:cNvSpPr/>
            <p:nvPr/>
          </p:nvSpPr>
          <p:spPr>
            <a:xfrm>
              <a:off x="6644880" y="3825360"/>
              <a:ext cx="62640" cy="19800"/>
            </a:xfrm>
            <a:custGeom>
              <a:rect b="b" l="l" r="r" t="t"/>
              <a:pathLst>
                <a:path extrusionOk="0" h="55" w="174">
                  <a:moveTo>
                    <a:pt x="0" y="23"/>
                  </a:moveTo>
                  <a:lnTo>
                    <a:pt x="0" y="23"/>
                  </a:lnTo>
                  <a:cubicBezTo>
                    <a:pt x="0" y="23"/>
                    <a:pt x="16" y="47"/>
                    <a:pt x="55" y="55"/>
                  </a:cubicBezTo>
                  <a:cubicBezTo>
                    <a:pt x="95" y="55"/>
                    <a:pt x="119" y="47"/>
                    <a:pt x="135" y="39"/>
                  </a:cubicBezTo>
                  <a:cubicBezTo>
                    <a:pt x="158" y="23"/>
                    <a:pt x="174" y="7"/>
                    <a:pt x="174" y="7"/>
                  </a:cubicBezTo>
                  <a:cubicBezTo>
                    <a:pt x="174" y="7"/>
                    <a:pt x="119" y="16"/>
                    <a:pt x="95" y="16"/>
                  </a:cubicBezTo>
                  <a:cubicBezTo>
                    <a:pt x="64" y="7"/>
                    <a:pt x="55" y="0"/>
                    <a:pt x="55" y="0"/>
                  </a:cubicBezTo>
                  <a:lnTo>
                    <a:pt x="0" y="23"/>
                  </a:ln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0" name="Google Shape;650;p37"/>
            <p:cNvSpPr/>
            <p:nvPr/>
          </p:nvSpPr>
          <p:spPr>
            <a:xfrm>
              <a:off x="6627960" y="3833640"/>
              <a:ext cx="114120" cy="67680"/>
            </a:xfrm>
            <a:custGeom>
              <a:rect b="b" l="l" r="r" t="t"/>
              <a:pathLst>
                <a:path extrusionOk="0" h="188" w="317">
                  <a:moveTo>
                    <a:pt x="268" y="0"/>
                  </a:moveTo>
                  <a:lnTo>
                    <a:pt x="268" y="0"/>
                  </a:lnTo>
                  <a:cubicBezTo>
                    <a:pt x="244" y="9"/>
                    <a:pt x="213" y="48"/>
                    <a:pt x="197" y="63"/>
                  </a:cubicBezTo>
                  <a:cubicBezTo>
                    <a:pt x="157" y="103"/>
                    <a:pt x="142" y="111"/>
                    <a:pt x="87" y="127"/>
                  </a:cubicBezTo>
                  <a:cubicBezTo>
                    <a:pt x="40" y="150"/>
                    <a:pt x="0" y="134"/>
                    <a:pt x="0" y="134"/>
                  </a:cubicBezTo>
                  <a:cubicBezTo>
                    <a:pt x="0" y="134"/>
                    <a:pt x="8" y="173"/>
                    <a:pt x="24" y="182"/>
                  </a:cubicBezTo>
                  <a:cubicBezTo>
                    <a:pt x="32" y="189"/>
                    <a:pt x="79" y="189"/>
                    <a:pt x="118" y="182"/>
                  </a:cubicBezTo>
                  <a:cubicBezTo>
                    <a:pt x="150" y="166"/>
                    <a:pt x="244" y="127"/>
                    <a:pt x="284" y="95"/>
                  </a:cubicBezTo>
                  <a:cubicBezTo>
                    <a:pt x="323" y="63"/>
                    <a:pt x="339" y="-7"/>
                    <a:pt x="268" y="0"/>
                  </a:cubicBezTo>
                  <a:close/>
                </a:path>
              </a:pathLst>
            </a:custGeom>
            <a:solidFill>
              <a:schemeClr val="lt1"/>
            </a:solidFill>
            <a:ln>
              <a:noFill/>
            </a:ln>
          </p:spPr>
          <p:txBody>
            <a:bodyPr anchorCtr="1" anchor="ctr" bIns="22675" lIns="90000" spcFirstLastPara="1" rIns="90000" wrap="square" tIns="226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1" name="Google Shape;651;p37"/>
            <p:cNvSpPr/>
            <p:nvPr/>
          </p:nvSpPr>
          <p:spPr>
            <a:xfrm>
              <a:off x="6639480" y="3843720"/>
              <a:ext cx="101880" cy="59400"/>
            </a:xfrm>
            <a:custGeom>
              <a:rect b="b" l="l" r="r" t="t"/>
              <a:pathLst>
                <a:path extrusionOk="0" h="165" w="283">
                  <a:moveTo>
                    <a:pt x="283" y="4"/>
                  </a:moveTo>
                  <a:lnTo>
                    <a:pt x="283" y="4"/>
                  </a:lnTo>
                  <a:cubicBezTo>
                    <a:pt x="283" y="4"/>
                    <a:pt x="259" y="-12"/>
                    <a:pt x="220" y="20"/>
                  </a:cubicBezTo>
                  <a:cubicBezTo>
                    <a:pt x="181" y="51"/>
                    <a:pt x="165" y="90"/>
                    <a:pt x="110" y="122"/>
                  </a:cubicBezTo>
                  <a:cubicBezTo>
                    <a:pt x="63" y="154"/>
                    <a:pt x="0" y="161"/>
                    <a:pt x="0" y="161"/>
                  </a:cubicBezTo>
                  <a:cubicBezTo>
                    <a:pt x="0" y="161"/>
                    <a:pt x="15" y="170"/>
                    <a:pt x="47" y="161"/>
                  </a:cubicBezTo>
                  <a:cubicBezTo>
                    <a:pt x="79" y="154"/>
                    <a:pt x="134" y="138"/>
                    <a:pt x="181" y="106"/>
                  </a:cubicBezTo>
                  <a:cubicBezTo>
                    <a:pt x="268" y="59"/>
                    <a:pt x="283" y="35"/>
                    <a:pt x="283" y="4"/>
                  </a:cubicBezTo>
                  <a:close/>
                </a:path>
              </a:pathLst>
            </a:custGeom>
            <a:solidFill>
              <a:schemeClr val="accent2"/>
            </a:solidFill>
            <a:ln>
              <a:noFill/>
            </a:ln>
          </p:spPr>
          <p:txBody>
            <a:bodyPr anchorCtr="1" anchor="ctr" bIns="14400" lIns="90000" spcFirstLastPara="1" rIns="90000" wrap="square" tIns="144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2" name="Google Shape;652;p37"/>
            <p:cNvSpPr/>
            <p:nvPr/>
          </p:nvSpPr>
          <p:spPr>
            <a:xfrm>
              <a:off x="6650640" y="3827880"/>
              <a:ext cx="28440" cy="17280"/>
            </a:xfrm>
            <a:custGeom>
              <a:rect b="b" l="l" r="r" t="t"/>
              <a:pathLst>
                <a:path extrusionOk="0" h="48" w="79">
                  <a:moveTo>
                    <a:pt x="24" y="48"/>
                  </a:moveTo>
                  <a:lnTo>
                    <a:pt x="24" y="48"/>
                  </a:lnTo>
                  <a:cubicBezTo>
                    <a:pt x="79" y="9"/>
                    <a:pt x="79" y="9"/>
                    <a:pt x="79" y="9"/>
                  </a:cubicBezTo>
                  <a:cubicBezTo>
                    <a:pt x="55" y="0"/>
                    <a:pt x="55" y="0"/>
                    <a:pt x="55" y="0"/>
                  </a:cubicBezTo>
                  <a:cubicBezTo>
                    <a:pt x="55" y="0"/>
                    <a:pt x="16" y="25"/>
                    <a:pt x="0" y="40"/>
                  </a:cubicBezTo>
                  <a:cubicBezTo>
                    <a:pt x="0" y="48"/>
                    <a:pt x="8" y="48"/>
                    <a:pt x="24" y="48"/>
                  </a:cubicBezTo>
                  <a:close/>
                </a:path>
              </a:pathLst>
            </a:custGeom>
            <a:solidFill>
              <a:srgbClr val="FFFFFF"/>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3" name="Google Shape;653;p37"/>
            <p:cNvSpPr/>
            <p:nvPr/>
          </p:nvSpPr>
          <p:spPr>
            <a:xfrm>
              <a:off x="6667920" y="3831120"/>
              <a:ext cx="22320" cy="16920"/>
            </a:xfrm>
            <a:custGeom>
              <a:rect b="b" l="l" r="r" t="t"/>
              <a:pathLst>
                <a:path extrusionOk="0" h="47" w="62">
                  <a:moveTo>
                    <a:pt x="39" y="0"/>
                  </a:moveTo>
                  <a:lnTo>
                    <a:pt x="39" y="0"/>
                  </a:lnTo>
                  <a:cubicBezTo>
                    <a:pt x="0" y="47"/>
                    <a:pt x="0" y="47"/>
                    <a:pt x="0" y="47"/>
                  </a:cubicBezTo>
                  <a:cubicBezTo>
                    <a:pt x="0" y="47"/>
                    <a:pt x="15" y="47"/>
                    <a:pt x="23" y="47"/>
                  </a:cubicBezTo>
                  <a:cubicBezTo>
                    <a:pt x="31" y="39"/>
                    <a:pt x="62" y="0"/>
                    <a:pt x="62" y="0"/>
                  </a:cubicBezTo>
                  <a:lnTo>
                    <a:pt x="39" y="0"/>
                  </a:lnTo>
                  <a:close/>
                </a:path>
              </a:pathLst>
            </a:custGeom>
            <a:solidFill>
              <a:schemeClr val="l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4" name="Google Shape;654;p37"/>
            <p:cNvSpPr/>
            <p:nvPr/>
          </p:nvSpPr>
          <p:spPr>
            <a:xfrm>
              <a:off x="6401520" y="3357000"/>
              <a:ext cx="235080" cy="396000"/>
            </a:xfrm>
            <a:custGeom>
              <a:rect b="b" l="l" r="r" t="t"/>
              <a:pathLst>
                <a:path extrusionOk="0" h="1100" w="653">
                  <a:moveTo>
                    <a:pt x="0" y="955"/>
                  </a:moveTo>
                  <a:lnTo>
                    <a:pt x="0" y="955"/>
                  </a:lnTo>
                  <a:cubicBezTo>
                    <a:pt x="15" y="1018"/>
                    <a:pt x="125" y="1120"/>
                    <a:pt x="189" y="1096"/>
                  </a:cubicBezTo>
                  <a:cubicBezTo>
                    <a:pt x="204" y="1073"/>
                    <a:pt x="244" y="1025"/>
                    <a:pt x="259" y="978"/>
                  </a:cubicBezTo>
                  <a:cubicBezTo>
                    <a:pt x="354" y="868"/>
                    <a:pt x="448" y="797"/>
                    <a:pt x="519" y="703"/>
                  </a:cubicBezTo>
                  <a:cubicBezTo>
                    <a:pt x="661" y="522"/>
                    <a:pt x="622" y="372"/>
                    <a:pt x="653" y="10"/>
                  </a:cubicBezTo>
                  <a:cubicBezTo>
                    <a:pt x="653" y="2"/>
                    <a:pt x="496" y="-5"/>
                    <a:pt x="433" y="2"/>
                  </a:cubicBezTo>
                  <a:cubicBezTo>
                    <a:pt x="393" y="10"/>
                    <a:pt x="369" y="26"/>
                    <a:pt x="354" y="65"/>
                  </a:cubicBezTo>
                  <a:cubicBezTo>
                    <a:pt x="298" y="175"/>
                    <a:pt x="323" y="443"/>
                    <a:pt x="314" y="569"/>
                  </a:cubicBezTo>
                  <a:cubicBezTo>
                    <a:pt x="220" y="672"/>
                    <a:pt x="118" y="789"/>
                    <a:pt x="55" y="884"/>
                  </a:cubicBezTo>
                  <a:cubicBezTo>
                    <a:pt x="23" y="900"/>
                    <a:pt x="7" y="931"/>
                    <a:pt x="0" y="955"/>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55" name="Google Shape;655;p37"/>
            <p:cNvSpPr/>
            <p:nvPr/>
          </p:nvSpPr>
          <p:spPr>
            <a:xfrm>
              <a:off x="6453000" y="3325320"/>
              <a:ext cx="234720" cy="536760"/>
            </a:xfrm>
            <a:custGeom>
              <a:rect b="b" l="l" r="r" t="t"/>
              <a:pathLst>
                <a:path extrusionOk="0" h="1491" w="652">
                  <a:moveTo>
                    <a:pt x="376" y="12"/>
                  </a:moveTo>
                  <a:lnTo>
                    <a:pt x="376" y="12"/>
                  </a:lnTo>
                  <a:cubicBezTo>
                    <a:pt x="376" y="12"/>
                    <a:pt x="203" y="-20"/>
                    <a:pt x="101" y="19"/>
                  </a:cubicBezTo>
                  <a:cubicBezTo>
                    <a:pt x="101" y="19"/>
                    <a:pt x="37" y="122"/>
                    <a:pt x="22" y="177"/>
                  </a:cubicBezTo>
                  <a:cubicBezTo>
                    <a:pt x="-34" y="318"/>
                    <a:pt x="30" y="382"/>
                    <a:pt x="77" y="460"/>
                  </a:cubicBezTo>
                  <a:cubicBezTo>
                    <a:pt x="77" y="594"/>
                    <a:pt x="195" y="751"/>
                    <a:pt x="258" y="854"/>
                  </a:cubicBezTo>
                  <a:cubicBezTo>
                    <a:pt x="250" y="862"/>
                    <a:pt x="250" y="877"/>
                    <a:pt x="274" y="885"/>
                  </a:cubicBezTo>
                  <a:cubicBezTo>
                    <a:pt x="282" y="979"/>
                    <a:pt x="282" y="1003"/>
                    <a:pt x="297" y="1152"/>
                  </a:cubicBezTo>
                  <a:cubicBezTo>
                    <a:pt x="305" y="1192"/>
                    <a:pt x="353" y="1318"/>
                    <a:pt x="399" y="1396"/>
                  </a:cubicBezTo>
                  <a:cubicBezTo>
                    <a:pt x="384" y="1436"/>
                    <a:pt x="415" y="1475"/>
                    <a:pt x="415" y="1491"/>
                  </a:cubicBezTo>
                  <a:cubicBezTo>
                    <a:pt x="494" y="1483"/>
                    <a:pt x="581" y="1483"/>
                    <a:pt x="652" y="1396"/>
                  </a:cubicBezTo>
                  <a:cubicBezTo>
                    <a:pt x="643" y="1381"/>
                    <a:pt x="643" y="1318"/>
                    <a:pt x="604" y="1286"/>
                  </a:cubicBezTo>
                  <a:cubicBezTo>
                    <a:pt x="573" y="1152"/>
                    <a:pt x="526" y="972"/>
                    <a:pt x="502" y="869"/>
                  </a:cubicBezTo>
                  <a:cubicBezTo>
                    <a:pt x="486" y="760"/>
                    <a:pt x="399" y="460"/>
                    <a:pt x="368" y="327"/>
                  </a:cubicBezTo>
                  <a:cubicBezTo>
                    <a:pt x="447" y="279"/>
                    <a:pt x="447" y="67"/>
                    <a:pt x="376" y="12"/>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6" name="Google Shape;656;p37"/>
            <p:cNvSpPr/>
            <p:nvPr/>
          </p:nvSpPr>
          <p:spPr>
            <a:xfrm>
              <a:off x="6446160" y="3085920"/>
              <a:ext cx="197640" cy="320400"/>
            </a:xfrm>
            <a:custGeom>
              <a:rect b="b" l="l" r="r" t="t"/>
              <a:pathLst>
                <a:path extrusionOk="0" h="890" w="549">
                  <a:moveTo>
                    <a:pt x="206" y="47"/>
                  </a:moveTo>
                  <a:lnTo>
                    <a:pt x="206" y="47"/>
                  </a:lnTo>
                  <a:cubicBezTo>
                    <a:pt x="206" y="47"/>
                    <a:pt x="88" y="126"/>
                    <a:pt x="56" y="149"/>
                  </a:cubicBezTo>
                  <a:cubicBezTo>
                    <a:pt x="10" y="212"/>
                    <a:pt x="-6" y="291"/>
                    <a:pt x="1" y="361"/>
                  </a:cubicBezTo>
                  <a:cubicBezTo>
                    <a:pt x="10" y="432"/>
                    <a:pt x="72" y="472"/>
                    <a:pt x="88" y="559"/>
                  </a:cubicBezTo>
                  <a:cubicBezTo>
                    <a:pt x="96" y="661"/>
                    <a:pt x="41" y="803"/>
                    <a:pt x="41" y="803"/>
                  </a:cubicBezTo>
                  <a:cubicBezTo>
                    <a:pt x="41" y="803"/>
                    <a:pt x="135" y="897"/>
                    <a:pt x="238" y="889"/>
                  </a:cubicBezTo>
                  <a:cubicBezTo>
                    <a:pt x="466" y="881"/>
                    <a:pt x="545" y="810"/>
                    <a:pt x="545" y="810"/>
                  </a:cubicBezTo>
                  <a:cubicBezTo>
                    <a:pt x="560" y="621"/>
                    <a:pt x="521" y="527"/>
                    <a:pt x="537" y="386"/>
                  </a:cubicBezTo>
                  <a:cubicBezTo>
                    <a:pt x="560" y="306"/>
                    <a:pt x="529" y="181"/>
                    <a:pt x="498" y="117"/>
                  </a:cubicBezTo>
                  <a:cubicBezTo>
                    <a:pt x="458" y="23"/>
                    <a:pt x="403" y="0"/>
                    <a:pt x="356" y="0"/>
                  </a:cubicBezTo>
                  <a:cubicBezTo>
                    <a:pt x="277" y="-8"/>
                    <a:pt x="206" y="47"/>
                    <a:pt x="206" y="47"/>
                  </a:cubicBezTo>
                  <a:close/>
                </a:path>
              </a:pathLst>
            </a:custGeom>
            <a:solidFill>
              <a:schemeClr val="dk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7" name="Google Shape;657;p37"/>
            <p:cNvSpPr/>
            <p:nvPr/>
          </p:nvSpPr>
          <p:spPr>
            <a:xfrm>
              <a:off x="6486480" y="3357720"/>
              <a:ext cx="84960" cy="19800"/>
            </a:xfrm>
            <a:custGeom>
              <a:rect b="b" l="l" r="r" t="t"/>
              <a:pathLst>
                <a:path extrusionOk="0" h="55" w="236">
                  <a:moveTo>
                    <a:pt x="0" y="0"/>
                  </a:moveTo>
                  <a:lnTo>
                    <a:pt x="0" y="0"/>
                  </a:lnTo>
                  <a:cubicBezTo>
                    <a:pt x="23" y="16"/>
                    <a:pt x="23" y="32"/>
                    <a:pt x="102" y="48"/>
                  </a:cubicBezTo>
                  <a:cubicBezTo>
                    <a:pt x="157" y="63"/>
                    <a:pt x="236" y="48"/>
                    <a:pt x="236" y="48"/>
                  </a:cubicBezTo>
                  <a:cubicBezTo>
                    <a:pt x="236" y="48"/>
                    <a:pt x="173" y="39"/>
                    <a:pt x="110" y="24"/>
                  </a:cubicBezTo>
                  <a:cubicBezTo>
                    <a:pt x="47" y="16"/>
                    <a:pt x="0" y="0"/>
                    <a:pt x="0" y="0"/>
                  </a:cubicBezTo>
                  <a:close/>
                </a:path>
              </a:pathLst>
            </a:custGeom>
            <a:solidFill>
              <a:schemeClr val="l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8" name="Google Shape;658;p37"/>
            <p:cNvSpPr/>
            <p:nvPr/>
          </p:nvSpPr>
          <p:spPr>
            <a:xfrm>
              <a:off x="6508800" y="3283920"/>
              <a:ext cx="96840" cy="27720"/>
            </a:xfrm>
            <a:custGeom>
              <a:rect b="b" l="l" r="r" t="t"/>
              <a:pathLst>
                <a:path extrusionOk="0" h="77" w="269">
                  <a:moveTo>
                    <a:pt x="0" y="0"/>
                  </a:moveTo>
                  <a:lnTo>
                    <a:pt x="0" y="0"/>
                  </a:lnTo>
                  <a:cubicBezTo>
                    <a:pt x="0" y="0"/>
                    <a:pt x="56" y="56"/>
                    <a:pt x="135" y="71"/>
                  </a:cubicBezTo>
                  <a:cubicBezTo>
                    <a:pt x="205" y="87"/>
                    <a:pt x="269" y="64"/>
                    <a:pt x="269" y="64"/>
                  </a:cubicBezTo>
                  <a:cubicBezTo>
                    <a:pt x="260" y="64"/>
                    <a:pt x="182" y="64"/>
                    <a:pt x="111" y="40"/>
                  </a:cubicBezTo>
                  <a:cubicBezTo>
                    <a:pt x="48" y="16"/>
                    <a:pt x="0" y="0"/>
                    <a:pt x="0" y="0"/>
                  </a:cubicBezTo>
                  <a:close/>
                </a:path>
              </a:pathLst>
            </a:custGeom>
            <a:solidFill>
              <a:schemeClr val="l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59" name="Google Shape;659;p37"/>
            <p:cNvSpPr/>
            <p:nvPr/>
          </p:nvSpPr>
          <p:spPr>
            <a:xfrm>
              <a:off x="6557400" y="3643920"/>
              <a:ext cx="30960" cy="8280"/>
            </a:xfrm>
            <a:custGeom>
              <a:rect b="b" l="l" r="r" t="t"/>
              <a:pathLst>
                <a:path extrusionOk="0" h="23" w="86">
                  <a:moveTo>
                    <a:pt x="0" y="0"/>
                  </a:moveTo>
                  <a:lnTo>
                    <a:pt x="0" y="0"/>
                  </a:lnTo>
                  <a:cubicBezTo>
                    <a:pt x="0" y="0"/>
                    <a:pt x="15" y="23"/>
                    <a:pt x="47" y="23"/>
                  </a:cubicBezTo>
                  <a:cubicBezTo>
                    <a:pt x="78" y="16"/>
                    <a:pt x="86" y="8"/>
                    <a:pt x="86" y="8"/>
                  </a:cubicBezTo>
                  <a:cubicBezTo>
                    <a:pt x="86" y="8"/>
                    <a:pt x="15" y="0"/>
                    <a:pt x="0" y="0"/>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60" name="Google Shape;660;p37"/>
            <p:cNvSpPr/>
            <p:nvPr/>
          </p:nvSpPr>
          <p:spPr>
            <a:xfrm>
              <a:off x="6551640" y="3623040"/>
              <a:ext cx="36720" cy="12240"/>
            </a:xfrm>
            <a:custGeom>
              <a:rect b="b" l="l" r="r" t="t"/>
              <a:pathLst>
                <a:path extrusionOk="0" h="34" w="102">
                  <a:moveTo>
                    <a:pt x="0" y="27"/>
                  </a:moveTo>
                  <a:lnTo>
                    <a:pt x="0" y="27"/>
                  </a:lnTo>
                  <a:cubicBezTo>
                    <a:pt x="0" y="27"/>
                    <a:pt x="23" y="3"/>
                    <a:pt x="55" y="3"/>
                  </a:cubicBezTo>
                  <a:cubicBezTo>
                    <a:pt x="79" y="-5"/>
                    <a:pt x="102" y="3"/>
                    <a:pt x="102" y="3"/>
                  </a:cubicBezTo>
                  <a:cubicBezTo>
                    <a:pt x="102" y="3"/>
                    <a:pt x="31" y="50"/>
                    <a:pt x="0" y="27"/>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61" name="Google Shape;661;p37"/>
            <p:cNvSpPr/>
            <p:nvPr/>
          </p:nvSpPr>
          <p:spPr>
            <a:xfrm>
              <a:off x="6611040" y="3822840"/>
              <a:ext cx="56880" cy="11880"/>
            </a:xfrm>
            <a:custGeom>
              <a:rect b="b" l="l" r="r" t="t"/>
              <a:pathLst>
                <a:path extrusionOk="0" h="33" w="158">
                  <a:moveTo>
                    <a:pt x="0" y="7"/>
                  </a:moveTo>
                  <a:lnTo>
                    <a:pt x="0" y="7"/>
                  </a:lnTo>
                  <a:cubicBezTo>
                    <a:pt x="0" y="7"/>
                    <a:pt x="63" y="23"/>
                    <a:pt x="87" y="30"/>
                  </a:cubicBezTo>
                  <a:cubicBezTo>
                    <a:pt x="118" y="39"/>
                    <a:pt x="158" y="23"/>
                    <a:pt x="158" y="23"/>
                  </a:cubicBezTo>
                  <a:cubicBezTo>
                    <a:pt x="158" y="23"/>
                    <a:pt x="55" y="-16"/>
                    <a:pt x="0" y="7"/>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62" name="Google Shape;662;p37"/>
            <p:cNvSpPr/>
            <p:nvPr/>
          </p:nvSpPr>
          <p:spPr>
            <a:xfrm>
              <a:off x="6508800" y="3434040"/>
              <a:ext cx="59760" cy="11520"/>
            </a:xfrm>
            <a:custGeom>
              <a:rect b="b" l="l" r="r" t="t"/>
              <a:pathLst>
                <a:path extrusionOk="0" h="32" w="166">
                  <a:moveTo>
                    <a:pt x="166" y="25"/>
                  </a:moveTo>
                  <a:lnTo>
                    <a:pt x="166" y="25"/>
                  </a:lnTo>
                  <a:cubicBezTo>
                    <a:pt x="166" y="25"/>
                    <a:pt x="119" y="25"/>
                    <a:pt x="80" y="32"/>
                  </a:cubicBezTo>
                  <a:cubicBezTo>
                    <a:pt x="40" y="32"/>
                    <a:pt x="0" y="32"/>
                    <a:pt x="0" y="32"/>
                  </a:cubicBezTo>
                  <a:cubicBezTo>
                    <a:pt x="0" y="32"/>
                    <a:pt x="32" y="0"/>
                    <a:pt x="87" y="0"/>
                  </a:cubicBezTo>
                  <a:cubicBezTo>
                    <a:pt x="135" y="9"/>
                    <a:pt x="166" y="25"/>
                    <a:pt x="166" y="25"/>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63" name="Google Shape;663;p37"/>
            <p:cNvSpPr/>
            <p:nvPr/>
          </p:nvSpPr>
          <p:spPr>
            <a:xfrm>
              <a:off x="6710040" y="3283920"/>
              <a:ext cx="82800" cy="76320"/>
            </a:xfrm>
            <a:custGeom>
              <a:rect b="b" l="l" r="r" t="t"/>
              <a:pathLst>
                <a:path extrusionOk="0" h="212" w="230">
                  <a:moveTo>
                    <a:pt x="221" y="150"/>
                  </a:moveTo>
                  <a:lnTo>
                    <a:pt x="221" y="150"/>
                  </a:lnTo>
                  <a:cubicBezTo>
                    <a:pt x="197" y="95"/>
                    <a:pt x="127" y="25"/>
                    <a:pt x="63" y="16"/>
                  </a:cubicBezTo>
                  <a:cubicBezTo>
                    <a:pt x="63" y="16"/>
                    <a:pt x="56" y="9"/>
                    <a:pt x="47" y="0"/>
                  </a:cubicBezTo>
                  <a:cubicBezTo>
                    <a:pt x="32" y="16"/>
                    <a:pt x="24" y="25"/>
                    <a:pt x="16" y="40"/>
                  </a:cubicBezTo>
                  <a:cubicBezTo>
                    <a:pt x="8" y="48"/>
                    <a:pt x="8" y="56"/>
                    <a:pt x="0" y="56"/>
                  </a:cubicBezTo>
                  <a:cubicBezTo>
                    <a:pt x="8" y="56"/>
                    <a:pt x="8" y="56"/>
                    <a:pt x="8" y="56"/>
                  </a:cubicBezTo>
                  <a:cubicBezTo>
                    <a:pt x="16" y="71"/>
                    <a:pt x="16" y="111"/>
                    <a:pt x="24" y="119"/>
                  </a:cubicBezTo>
                  <a:cubicBezTo>
                    <a:pt x="56" y="166"/>
                    <a:pt x="63" y="158"/>
                    <a:pt x="87" y="189"/>
                  </a:cubicBezTo>
                  <a:cubicBezTo>
                    <a:pt x="111" y="213"/>
                    <a:pt x="127" y="213"/>
                    <a:pt x="127" y="189"/>
                  </a:cubicBezTo>
                  <a:cubicBezTo>
                    <a:pt x="127" y="173"/>
                    <a:pt x="95" y="142"/>
                    <a:pt x="95" y="142"/>
                  </a:cubicBezTo>
                  <a:cubicBezTo>
                    <a:pt x="95" y="142"/>
                    <a:pt x="127" y="127"/>
                    <a:pt x="174" y="189"/>
                  </a:cubicBezTo>
                  <a:cubicBezTo>
                    <a:pt x="189" y="213"/>
                    <a:pt x="213" y="221"/>
                    <a:pt x="213" y="198"/>
                  </a:cubicBezTo>
                  <a:cubicBezTo>
                    <a:pt x="229" y="213"/>
                    <a:pt x="237" y="182"/>
                    <a:pt x="221" y="150"/>
                  </a:cubicBezTo>
                  <a:close/>
                </a:path>
              </a:pathLst>
            </a:custGeom>
            <a:solidFill>
              <a:srgbClr val="FFB9A4"/>
            </a:solidFill>
            <a:ln>
              <a:noFill/>
            </a:ln>
          </p:spPr>
          <p:txBody>
            <a:bodyPr anchorCtr="1" anchor="ctr" bIns="31300" lIns="90000" spcFirstLastPara="1" rIns="90000" wrap="square" tIns="313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4" name="Google Shape;664;p37"/>
            <p:cNvSpPr/>
            <p:nvPr/>
          </p:nvSpPr>
          <p:spPr>
            <a:xfrm>
              <a:off x="6434640" y="3139560"/>
              <a:ext cx="196200" cy="243720"/>
            </a:xfrm>
            <a:custGeom>
              <a:rect b="b" l="l" r="r" t="t"/>
              <a:pathLst>
                <a:path extrusionOk="0" h="677" w="545">
                  <a:moveTo>
                    <a:pt x="545" y="614"/>
                  </a:moveTo>
                  <a:lnTo>
                    <a:pt x="545" y="614"/>
                  </a:lnTo>
                  <a:cubicBezTo>
                    <a:pt x="498" y="590"/>
                    <a:pt x="325" y="465"/>
                    <a:pt x="270" y="457"/>
                  </a:cubicBezTo>
                  <a:cubicBezTo>
                    <a:pt x="246" y="385"/>
                    <a:pt x="246" y="237"/>
                    <a:pt x="222" y="197"/>
                  </a:cubicBezTo>
                  <a:cubicBezTo>
                    <a:pt x="215" y="126"/>
                    <a:pt x="191" y="16"/>
                    <a:pt x="88" y="0"/>
                  </a:cubicBezTo>
                  <a:cubicBezTo>
                    <a:pt x="-69" y="79"/>
                    <a:pt x="26" y="268"/>
                    <a:pt x="58" y="299"/>
                  </a:cubicBezTo>
                  <a:cubicBezTo>
                    <a:pt x="88" y="378"/>
                    <a:pt x="88" y="496"/>
                    <a:pt x="175" y="559"/>
                  </a:cubicBezTo>
                  <a:cubicBezTo>
                    <a:pt x="238" y="606"/>
                    <a:pt x="459" y="677"/>
                    <a:pt x="498" y="677"/>
                  </a:cubicBezTo>
                  <a:cubicBezTo>
                    <a:pt x="498" y="677"/>
                    <a:pt x="530" y="630"/>
                    <a:pt x="545" y="614"/>
                  </a:cubicBezTo>
                  <a:close/>
                </a:path>
              </a:pathLst>
            </a:custGeom>
            <a:solidFill>
              <a:srgbClr val="FFB9A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5" name="Google Shape;665;p37"/>
            <p:cNvSpPr/>
            <p:nvPr/>
          </p:nvSpPr>
          <p:spPr>
            <a:xfrm>
              <a:off x="6433920" y="3133800"/>
              <a:ext cx="185760" cy="251280"/>
            </a:xfrm>
            <a:custGeom>
              <a:rect b="b" l="l" r="r" t="t"/>
              <a:pathLst>
                <a:path extrusionOk="0" h="698" w="516">
                  <a:moveTo>
                    <a:pt x="114" y="0"/>
                  </a:moveTo>
                  <a:lnTo>
                    <a:pt x="114" y="0"/>
                  </a:lnTo>
                  <a:cubicBezTo>
                    <a:pt x="114" y="0"/>
                    <a:pt x="75" y="9"/>
                    <a:pt x="35" y="48"/>
                  </a:cubicBezTo>
                  <a:cubicBezTo>
                    <a:pt x="-4" y="79"/>
                    <a:pt x="-4" y="150"/>
                    <a:pt x="4" y="205"/>
                  </a:cubicBezTo>
                  <a:cubicBezTo>
                    <a:pt x="4" y="253"/>
                    <a:pt x="44" y="323"/>
                    <a:pt x="44" y="323"/>
                  </a:cubicBezTo>
                  <a:cubicBezTo>
                    <a:pt x="44" y="323"/>
                    <a:pt x="90" y="528"/>
                    <a:pt x="146" y="575"/>
                  </a:cubicBezTo>
                  <a:cubicBezTo>
                    <a:pt x="169" y="590"/>
                    <a:pt x="421" y="725"/>
                    <a:pt x="452" y="693"/>
                  </a:cubicBezTo>
                  <a:cubicBezTo>
                    <a:pt x="461" y="677"/>
                    <a:pt x="461" y="606"/>
                    <a:pt x="516" y="590"/>
                  </a:cubicBezTo>
                  <a:cubicBezTo>
                    <a:pt x="468" y="528"/>
                    <a:pt x="295" y="449"/>
                    <a:pt x="295" y="449"/>
                  </a:cubicBezTo>
                  <a:cubicBezTo>
                    <a:pt x="295" y="449"/>
                    <a:pt x="240" y="150"/>
                    <a:pt x="208" y="79"/>
                  </a:cubicBezTo>
                  <a:cubicBezTo>
                    <a:pt x="177" y="9"/>
                    <a:pt x="114" y="0"/>
                    <a:pt x="114" y="0"/>
                  </a:cubicBezTo>
                  <a:close/>
                </a:path>
              </a:pathLst>
            </a:custGeom>
            <a:solidFill>
              <a:schemeClr val="l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6" name="Google Shape;666;p37"/>
            <p:cNvSpPr/>
            <p:nvPr/>
          </p:nvSpPr>
          <p:spPr>
            <a:xfrm>
              <a:off x="6627960" y="3318120"/>
              <a:ext cx="84960" cy="39600"/>
            </a:xfrm>
            <a:custGeom>
              <a:rect b="b" l="l" r="r" t="t"/>
              <a:pathLst>
                <a:path extrusionOk="0" h="110" w="236">
                  <a:moveTo>
                    <a:pt x="228" y="0"/>
                  </a:moveTo>
                  <a:lnTo>
                    <a:pt x="228" y="0"/>
                  </a:lnTo>
                  <a:lnTo>
                    <a:pt x="228" y="0"/>
                  </a:lnTo>
                  <a:cubicBezTo>
                    <a:pt x="205" y="16"/>
                    <a:pt x="166" y="47"/>
                    <a:pt x="118" y="71"/>
                  </a:cubicBezTo>
                  <a:cubicBezTo>
                    <a:pt x="47" y="103"/>
                    <a:pt x="8" y="103"/>
                    <a:pt x="0" y="103"/>
                  </a:cubicBezTo>
                  <a:cubicBezTo>
                    <a:pt x="0" y="110"/>
                    <a:pt x="0" y="110"/>
                    <a:pt x="0" y="110"/>
                  </a:cubicBezTo>
                  <a:cubicBezTo>
                    <a:pt x="8" y="110"/>
                    <a:pt x="55" y="110"/>
                    <a:pt x="118" y="78"/>
                  </a:cubicBezTo>
                  <a:cubicBezTo>
                    <a:pt x="173" y="55"/>
                    <a:pt x="221" y="24"/>
                    <a:pt x="236" y="0"/>
                  </a:cubicBezTo>
                  <a:lnTo>
                    <a:pt x="228" y="0"/>
                  </a:ln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7" name="Google Shape;667;p37"/>
            <p:cNvSpPr/>
            <p:nvPr/>
          </p:nvSpPr>
          <p:spPr>
            <a:xfrm>
              <a:off x="6597360" y="3355560"/>
              <a:ext cx="85680" cy="64080"/>
            </a:xfrm>
            <a:custGeom>
              <a:rect b="b" l="l" r="r" t="t"/>
              <a:pathLst>
                <a:path extrusionOk="0" h="178" w="238">
                  <a:moveTo>
                    <a:pt x="30" y="93"/>
                  </a:moveTo>
                  <a:lnTo>
                    <a:pt x="30" y="93"/>
                  </a:lnTo>
                  <a:cubicBezTo>
                    <a:pt x="69" y="140"/>
                    <a:pt x="85" y="163"/>
                    <a:pt x="164" y="172"/>
                  </a:cubicBezTo>
                  <a:cubicBezTo>
                    <a:pt x="235" y="187"/>
                    <a:pt x="235" y="172"/>
                    <a:pt x="235" y="148"/>
                  </a:cubicBezTo>
                  <a:cubicBezTo>
                    <a:pt x="251" y="116"/>
                    <a:pt x="180" y="101"/>
                    <a:pt x="156" y="93"/>
                  </a:cubicBezTo>
                  <a:cubicBezTo>
                    <a:pt x="140" y="77"/>
                    <a:pt x="132" y="61"/>
                    <a:pt x="140" y="61"/>
                  </a:cubicBezTo>
                  <a:cubicBezTo>
                    <a:pt x="156" y="54"/>
                    <a:pt x="180" y="69"/>
                    <a:pt x="203" y="61"/>
                  </a:cubicBezTo>
                  <a:cubicBezTo>
                    <a:pt x="227" y="61"/>
                    <a:pt x="227" y="54"/>
                    <a:pt x="196" y="38"/>
                  </a:cubicBezTo>
                  <a:cubicBezTo>
                    <a:pt x="196" y="38"/>
                    <a:pt x="172" y="30"/>
                    <a:pt x="164" y="30"/>
                  </a:cubicBezTo>
                  <a:cubicBezTo>
                    <a:pt x="125" y="6"/>
                    <a:pt x="62" y="-10"/>
                    <a:pt x="30" y="6"/>
                  </a:cubicBezTo>
                  <a:cubicBezTo>
                    <a:pt x="-2" y="14"/>
                    <a:pt x="-17" y="54"/>
                    <a:pt x="30" y="93"/>
                  </a:cubicBezTo>
                  <a:close/>
                </a:path>
              </a:pathLst>
            </a:custGeom>
            <a:solidFill>
              <a:srgbClr val="FFB9A4"/>
            </a:solidFill>
            <a:ln>
              <a:noFill/>
            </a:ln>
          </p:spPr>
          <p:txBody>
            <a:bodyPr anchorCtr="1" anchor="ctr" bIns="19075" lIns="90000" spcFirstLastPara="1" rIns="90000" wrap="square" tIns="190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8" name="Google Shape;668;p37"/>
            <p:cNvSpPr/>
            <p:nvPr/>
          </p:nvSpPr>
          <p:spPr>
            <a:xfrm>
              <a:off x="6591600" y="3346200"/>
              <a:ext cx="36360" cy="45000"/>
            </a:xfrm>
            <a:custGeom>
              <a:rect b="b" l="l" r="r" t="t"/>
              <a:pathLst>
                <a:path extrusionOk="0" h="125" w="101">
                  <a:moveTo>
                    <a:pt x="78" y="0"/>
                  </a:moveTo>
                  <a:lnTo>
                    <a:pt x="78" y="0"/>
                  </a:lnTo>
                  <a:cubicBezTo>
                    <a:pt x="62" y="0"/>
                    <a:pt x="46" y="0"/>
                    <a:pt x="23" y="40"/>
                  </a:cubicBezTo>
                  <a:cubicBezTo>
                    <a:pt x="-9" y="71"/>
                    <a:pt x="-1" y="103"/>
                    <a:pt x="7" y="119"/>
                  </a:cubicBezTo>
                  <a:cubicBezTo>
                    <a:pt x="23" y="127"/>
                    <a:pt x="30" y="127"/>
                    <a:pt x="39" y="119"/>
                  </a:cubicBezTo>
                  <a:cubicBezTo>
                    <a:pt x="30" y="111"/>
                    <a:pt x="30" y="111"/>
                    <a:pt x="30" y="111"/>
                  </a:cubicBezTo>
                  <a:cubicBezTo>
                    <a:pt x="30" y="111"/>
                    <a:pt x="7" y="103"/>
                    <a:pt x="14" y="87"/>
                  </a:cubicBezTo>
                  <a:cubicBezTo>
                    <a:pt x="14" y="64"/>
                    <a:pt x="39" y="40"/>
                    <a:pt x="54" y="25"/>
                  </a:cubicBezTo>
                  <a:cubicBezTo>
                    <a:pt x="78" y="9"/>
                    <a:pt x="94" y="25"/>
                    <a:pt x="94" y="25"/>
                  </a:cubicBezTo>
                  <a:cubicBezTo>
                    <a:pt x="101" y="25"/>
                    <a:pt x="101" y="25"/>
                    <a:pt x="101" y="25"/>
                  </a:cubicBezTo>
                  <a:cubicBezTo>
                    <a:pt x="101" y="25"/>
                    <a:pt x="101" y="0"/>
                    <a:pt x="78" y="0"/>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69" name="Google Shape;669;p37"/>
            <p:cNvSpPr/>
            <p:nvPr/>
          </p:nvSpPr>
          <p:spPr>
            <a:xfrm>
              <a:off x="6595920" y="3349440"/>
              <a:ext cx="34920" cy="43200"/>
            </a:xfrm>
            <a:custGeom>
              <a:rect b="b" l="l" r="r" t="t"/>
              <a:pathLst>
                <a:path extrusionOk="0" h="120" w="97">
                  <a:moveTo>
                    <a:pt x="73" y="0"/>
                  </a:moveTo>
                  <a:lnTo>
                    <a:pt x="73" y="0"/>
                  </a:lnTo>
                  <a:cubicBezTo>
                    <a:pt x="66" y="0"/>
                    <a:pt x="42" y="0"/>
                    <a:pt x="18" y="31"/>
                  </a:cubicBezTo>
                  <a:cubicBezTo>
                    <a:pt x="-5" y="71"/>
                    <a:pt x="-5" y="102"/>
                    <a:pt x="11" y="110"/>
                  </a:cubicBezTo>
                  <a:cubicBezTo>
                    <a:pt x="18" y="126"/>
                    <a:pt x="34" y="118"/>
                    <a:pt x="34" y="118"/>
                  </a:cubicBezTo>
                  <a:cubicBezTo>
                    <a:pt x="27" y="110"/>
                    <a:pt x="27" y="110"/>
                    <a:pt x="27" y="110"/>
                  </a:cubicBezTo>
                  <a:cubicBezTo>
                    <a:pt x="27" y="110"/>
                    <a:pt x="11" y="102"/>
                    <a:pt x="11" y="78"/>
                  </a:cubicBezTo>
                  <a:cubicBezTo>
                    <a:pt x="11" y="62"/>
                    <a:pt x="34" y="31"/>
                    <a:pt x="50" y="16"/>
                  </a:cubicBezTo>
                  <a:cubicBezTo>
                    <a:pt x="73" y="7"/>
                    <a:pt x="89" y="16"/>
                    <a:pt x="89" y="16"/>
                  </a:cubicBezTo>
                  <a:cubicBezTo>
                    <a:pt x="97" y="23"/>
                    <a:pt x="97" y="23"/>
                    <a:pt x="97" y="23"/>
                  </a:cubicBezTo>
                  <a:cubicBezTo>
                    <a:pt x="97" y="23"/>
                    <a:pt x="97" y="0"/>
                    <a:pt x="73" y="0"/>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0" name="Google Shape;670;p37"/>
            <p:cNvSpPr/>
            <p:nvPr/>
          </p:nvSpPr>
          <p:spPr>
            <a:xfrm>
              <a:off x="6703200" y="3281400"/>
              <a:ext cx="41040" cy="42480"/>
            </a:xfrm>
            <a:custGeom>
              <a:rect b="b" l="l" r="r" t="t"/>
              <a:pathLst>
                <a:path extrusionOk="0" h="118" w="114">
                  <a:moveTo>
                    <a:pt x="91" y="0"/>
                  </a:moveTo>
                  <a:lnTo>
                    <a:pt x="91" y="0"/>
                  </a:lnTo>
                  <a:cubicBezTo>
                    <a:pt x="82" y="0"/>
                    <a:pt x="59" y="0"/>
                    <a:pt x="27" y="23"/>
                  </a:cubicBezTo>
                  <a:cubicBezTo>
                    <a:pt x="-4" y="55"/>
                    <a:pt x="-4" y="86"/>
                    <a:pt x="4" y="102"/>
                  </a:cubicBezTo>
                  <a:cubicBezTo>
                    <a:pt x="12" y="110"/>
                    <a:pt x="19" y="118"/>
                    <a:pt x="19" y="118"/>
                  </a:cubicBezTo>
                  <a:cubicBezTo>
                    <a:pt x="27" y="118"/>
                    <a:pt x="27" y="110"/>
                    <a:pt x="35" y="110"/>
                  </a:cubicBezTo>
                  <a:cubicBezTo>
                    <a:pt x="27" y="102"/>
                    <a:pt x="27" y="102"/>
                    <a:pt x="27" y="102"/>
                  </a:cubicBezTo>
                  <a:cubicBezTo>
                    <a:pt x="27" y="102"/>
                    <a:pt x="4" y="86"/>
                    <a:pt x="12" y="71"/>
                  </a:cubicBezTo>
                  <a:cubicBezTo>
                    <a:pt x="19" y="47"/>
                    <a:pt x="43" y="32"/>
                    <a:pt x="66" y="16"/>
                  </a:cubicBezTo>
                  <a:cubicBezTo>
                    <a:pt x="91" y="7"/>
                    <a:pt x="98" y="23"/>
                    <a:pt x="98" y="23"/>
                  </a:cubicBezTo>
                  <a:cubicBezTo>
                    <a:pt x="114" y="32"/>
                    <a:pt x="114" y="32"/>
                    <a:pt x="114" y="32"/>
                  </a:cubicBezTo>
                  <a:cubicBezTo>
                    <a:pt x="114" y="32"/>
                    <a:pt x="114" y="23"/>
                    <a:pt x="114" y="16"/>
                  </a:cubicBezTo>
                  <a:cubicBezTo>
                    <a:pt x="114" y="7"/>
                    <a:pt x="98" y="7"/>
                    <a:pt x="91" y="0"/>
                  </a:cubicBezTo>
                  <a:close/>
                </a:path>
              </a:pathLst>
            </a:custGeom>
            <a:solidFill>
              <a:schemeClr val="accent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1" name="Google Shape;671;p37"/>
            <p:cNvSpPr/>
            <p:nvPr/>
          </p:nvSpPr>
          <p:spPr>
            <a:xfrm>
              <a:off x="6706080" y="3283920"/>
              <a:ext cx="40680" cy="39960"/>
            </a:xfrm>
            <a:custGeom>
              <a:rect b="b" l="l" r="r" t="t"/>
              <a:pathLst>
                <a:path extrusionOk="0" h="111" w="113">
                  <a:moveTo>
                    <a:pt x="90" y="0"/>
                  </a:moveTo>
                  <a:lnTo>
                    <a:pt x="90" y="0"/>
                  </a:lnTo>
                  <a:cubicBezTo>
                    <a:pt x="83" y="0"/>
                    <a:pt x="58" y="0"/>
                    <a:pt x="27" y="25"/>
                  </a:cubicBezTo>
                  <a:cubicBezTo>
                    <a:pt x="-4" y="56"/>
                    <a:pt x="-4" y="87"/>
                    <a:pt x="4" y="103"/>
                  </a:cubicBezTo>
                  <a:cubicBezTo>
                    <a:pt x="11" y="111"/>
                    <a:pt x="27" y="111"/>
                    <a:pt x="27" y="111"/>
                  </a:cubicBezTo>
                  <a:cubicBezTo>
                    <a:pt x="27" y="103"/>
                    <a:pt x="27" y="95"/>
                    <a:pt x="27" y="95"/>
                  </a:cubicBezTo>
                  <a:cubicBezTo>
                    <a:pt x="27" y="95"/>
                    <a:pt x="4" y="87"/>
                    <a:pt x="11" y="71"/>
                  </a:cubicBezTo>
                  <a:cubicBezTo>
                    <a:pt x="19" y="48"/>
                    <a:pt x="43" y="25"/>
                    <a:pt x="67" y="16"/>
                  </a:cubicBezTo>
                  <a:cubicBezTo>
                    <a:pt x="90" y="9"/>
                    <a:pt x="98" y="25"/>
                    <a:pt x="98" y="25"/>
                  </a:cubicBezTo>
                  <a:cubicBezTo>
                    <a:pt x="113" y="25"/>
                    <a:pt x="113" y="25"/>
                    <a:pt x="113" y="25"/>
                  </a:cubicBezTo>
                  <a:cubicBezTo>
                    <a:pt x="113" y="25"/>
                    <a:pt x="113" y="9"/>
                    <a:pt x="90" y="0"/>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2" name="Google Shape;672;p37"/>
            <p:cNvSpPr/>
            <p:nvPr/>
          </p:nvSpPr>
          <p:spPr>
            <a:xfrm>
              <a:off x="6168600" y="3281400"/>
              <a:ext cx="140040" cy="499320"/>
            </a:xfrm>
            <a:custGeom>
              <a:rect b="b" l="l" r="r" t="t"/>
              <a:pathLst>
                <a:path extrusionOk="0" h="1387" w="389">
                  <a:moveTo>
                    <a:pt x="269" y="0"/>
                  </a:moveTo>
                  <a:lnTo>
                    <a:pt x="269" y="0"/>
                  </a:lnTo>
                  <a:cubicBezTo>
                    <a:pt x="269" y="0"/>
                    <a:pt x="348" y="260"/>
                    <a:pt x="355" y="362"/>
                  </a:cubicBezTo>
                  <a:cubicBezTo>
                    <a:pt x="364" y="464"/>
                    <a:pt x="379" y="622"/>
                    <a:pt x="387" y="747"/>
                  </a:cubicBezTo>
                  <a:cubicBezTo>
                    <a:pt x="395" y="882"/>
                    <a:pt x="371" y="1062"/>
                    <a:pt x="355" y="1188"/>
                  </a:cubicBezTo>
                  <a:cubicBezTo>
                    <a:pt x="348" y="1235"/>
                    <a:pt x="339" y="1274"/>
                    <a:pt x="332" y="1377"/>
                  </a:cubicBezTo>
                  <a:cubicBezTo>
                    <a:pt x="293" y="1401"/>
                    <a:pt x="166" y="1377"/>
                    <a:pt x="151" y="1354"/>
                  </a:cubicBezTo>
                  <a:cubicBezTo>
                    <a:pt x="135" y="1259"/>
                    <a:pt x="135" y="1030"/>
                    <a:pt x="135" y="936"/>
                  </a:cubicBezTo>
                  <a:cubicBezTo>
                    <a:pt x="135" y="842"/>
                    <a:pt x="166" y="779"/>
                    <a:pt x="166" y="779"/>
                  </a:cubicBezTo>
                  <a:cubicBezTo>
                    <a:pt x="166" y="779"/>
                    <a:pt x="56" y="480"/>
                    <a:pt x="17" y="369"/>
                  </a:cubicBezTo>
                  <a:cubicBezTo>
                    <a:pt x="-23" y="251"/>
                    <a:pt x="17" y="110"/>
                    <a:pt x="17" y="110"/>
                  </a:cubicBezTo>
                  <a:lnTo>
                    <a:pt x="269"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73" name="Google Shape;673;p37"/>
            <p:cNvSpPr/>
            <p:nvPr/>
          </p:nvSpPr>
          <p:spPr>
            <a:xfrm>
              <a:off x="5954040" y="3668760"/>
              <a:ext cx="60120" cy="123480"/>
            </a:xfrm>
            <a:custGeom>
              <a:rect b="b" l="l" r="r" t="t"/>
              <a:pathLst>
                <a:path extrusionOk="0" h="343" w="167">
                  <a:moveTo>
                    <a:pt x="165" y="57"/>
                  </a:moveTo>
                  <a:lnTo>
                    <a:pt x="165" y="57"/>
                  </a:lnTo>
                  <a:cubicBezTo>
                    <a:pt x="165" y="57"/>
                    <a:pt x="70" y="-30"/>
                    <a:pt x="23" y="10"/>
                  </a:cubicBezTo>
                  <a:cubicBezTo>
                    <a:pt x="-17" y="49"/>
                    <a:pt x="7" y="104"/>
                    <a:pt x="7" y="104"/>
                  </a:cubicBezTo>
                  <a:cubicBezTo>
                    <a:pt x="7" y="104"/>
                    <a:pt x="7" y="112"/>
                    <a:pt x="23" y="112"/>
                  </a:cubicBezTo>
                  <a:cubicBezTo>
                    <a:pt x="23" y="136"/>
                    <a:pt x="15" y="183"/>
                    <a:pt x="23" y="223"/>
                  </a:cubicBezTo>
                  <a:cubicBezTo>
                    <a:pt x="30" y="278"/>
                    <a:pt x="46" y="325"/>
                    <a:pt x="85" y="332"/>
                  </a:cubicBezTo>
                  <a:cubicBezTo>
                    <a:pt x="156" y="356"/>
                    <a:pt x="172" y="340"/>
                    <a:pt x="165" y="262"/>
                  </a:cubicBezTo>
                  <a:cubicBezTo>
                    <a:pt x="156" y="191"/>
                    <a:pt x="165" y="57"/>
                    <a:pt x="165" y="57"/>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74" name="Google Shape;674;p37"/>
            <p:cNvSpPr/>
            <p:nvPr/>
          </p:nvSpPr>
          <p:spPr>
            <a:xfrm>
              <a:off x="5978160" y="3323880"/>
              <a:ext cx="258120" cy="390960"/>
            </a:xfrm>
            <a:custGeom>
              <a:rect b="b" l="l" r="r" t="t"/>
              <a:pathLst>
                <a:path extrusionOk="0" h="1086" w="717">
                  <a:moveTo>
                    <a:pt x="711" y="39"/>
                  </a:moveTo>
                  <a:lnTo>
                    <a:pt x="711" y="39"/>
                  </a:lnTo>
                  <a:cubicBezTo>
                    <a:pt x="704" y="-24"/>
                    <a:pt x="515" y="31"/>
                    <a:pt x="515" y="31"/>
                  </a:cubicBezTo>
                  <a:cubicBezTo>
                    <a:pt x="365" y="0"/>
                    <a:pt x="365" y="0"/>
                    <a:pt x="365" y="0"/>
                  </a:cubicBezTo>
                  <a:cubicBezTo>
                    <a:pt x="341" y="62"/>
                    <a:pt x="349" y="71"/>
                    <a:pt x="333" y="118"/>
                  </a:cubicBezTo>
                  <a:cubicBezTo>
                    <a:pt x="310" y="173"/>
                    <a:pt x="318" y="244"/>
                    <a:pt x="333" y="331"/>
                  </a:cubicBezTo>
                  <a:cubicBezTo>
                    <a:pt x="294" y="495"/>
                    <a:pt x="278" y="614"/>
                    <a:pt x="310" y="748"/>
                  </a:cubicBezTo>
                  <a:cubicBezTo>
                    <a:pt x="231" y="779"/>
                    <a:pt x="66" y="858"/>
                    <a:pt x="3" y="928"/>
                  </a:cubicBezTo>
                  <a:cubicBezTo>
                    <a:pt x="-13" y="1039"/>
                    <a:pt x="34" y="1062"/>
                    <a:pt x="89" y="1086"/>
                  </a:cubicBezTo>
                  <a:cubicBezTo>
                    <a:pt x="176" y="1031"/>
                    <a:pt x="310" y="992"/>
                    <a:pt x="420" y="944"/>
                  </a:cubicBezTo>
                  <a:cubicBezTo>
                    <a:pt x="483" y="921"/>
                    <a:pt x="491" y="905"/>
                    <a:pt x="515" y="866"/>
                  </a:cubicBezTo>
                  <a:cubicBezTo>
                    <a:pt x="562" y="732"/>
                    <a:pt x="624" y="472"/>
                    <a:pt x="624" y="331"/>
                  </a:cubicBezTo>
                  <a:cubicBezTo>
                    <a:pt x="711" y="291"/>
                    <a:pt x="727" y="94"/>
                    <a:pt x="711" y="39"/>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5" name="Google Shape;675;p37"/>
            <p:cNvSpPr/>
            <p:nvPr/>
          </p:nvSpPr>
          <p:spPr>
            <a:xfrm>
              <a:off x="6197400" y="3047400"/>
              <a:ext cx="130320" cy="128880"/>
            </a:xfrm>
            <a:custGeom>
              <a:rect b="b" l="l" r="r" t="t"/>
              <a:pathLst>
                <a:path extrusionOk="0" h="358" w="362">
                  <a:moveTo>
                    <a:pt x="268" y="358"/>
                  </a:moveTo>
                  <a:lnTo>
                    <a:pt x="268" y="358"/>
                  </a:lnTo>
                  <a:cubicBezTo>
                    <a:pt x="291" y="304"/>
                    <a:pt x="323" y="209"/>
                    <a:pt x="362" y="162"/>
                  </a:cubicBezTo>
                  <a:cubicBezTo>
                    <a:pt x="291" y="99"/>
                    <a:pt x="204" y="28"/>
                    <a:pt x="165" y="12"/>
                  </a:cubicBezTo>
                  <a:cubicBezTo>
                    <a:pt x="15" y="-20"/>
                    <a:pt x="8" y="20"/>
                    <a:pt x="8" y="20"/>
                  </a:cubicBezTo>
                  <a:cubicBezTo>
                    <a:pt x="0" y="217"/>
                    <a:pt x="0" y="217"/>
                    <a:pt x="0" y="217"/>
                  </a:cubicBezTo>
                  <a:cubicBezTo>
                    <a:pt x="0" y="217"/>
                    <a:pt x="15" y="280"/>
                    <a:pt x="86" y="304"/>
                  </a:cubicBezTo>
                  <a:cubicBezTo>
                    <a:pt x="157" y="335"/>
                    <a:pt x="165" y="335"/>
                    <a:pt x="197" y="327"/>
                  </a:cubicBezTo>
                  <a:cubicBezTo>
                    <a:pt x="204" y="343"/>
                    <a:pt x="252" y="351"/>
                    <a:pt x="268" y="358"/>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6" name="Google Shape;676;p37"/>
            <p:cNvSpPr/>
            <p:nvPr/>
          </p:nvSpPr>
          <p:spPr>
            <a:xfrm>
              <a:off x="6233760" y="3768840"/>
              <a:ext cx="117360" cy="101880"/>
            </a:xfrm>
            <a:custGeom>
              <a:rect b="b" l="l" r="r" t="t"/>
              <a:pathLst>
                <a:path extrusionOk="0" h="283" w="326">
                  <a:moveTo>
                    <a:pt x="25" y="0"/>
                  </a:moveTo>
                  <a:lnTo>
                    <a:pt x="25" y="0"/>
                  </a:lnTo>
                  <a:cubicBezTo>
                    <a:pt x="25" y="0"/>
                    <a:pt x="17" y="31"/>
                    <a:pt x="9" y="62"/>
                  </a:cubicBezTo>
                  <a:cubicBezTo>
                    <a:pt x="-6" y="86"/>
                    <a:pt x="1" y="134"/>
                    <a:pt x="1" y="134"/>
                  </a:cubicBezTo>
                  <a:cubicBezTo>
                    <a:pt x="1" y="134"/>
                    <a:pt x="9" y="157"/>
                    <a:pt x="33" y="164"/>
                  </a:cubicBezTo>
                  <a:cubicBezTo>
                    <a:pt x="64" y="173"/>
                    <a:pt x="88" y="164"/>
                    <a:pt x="88" y="164"/>
                  </a:cubicBezTo>
                  <a:cubicBezTo>
                    <a:pt x="88" y="164"/>
                    <a:pt x="112" y="204"/>
                    <a:pt x="143" y="228"/>
                  </a:cubicBezTo>
                  <a:cubicBezTo>
                    <a:pt x="174" y="259"/>
                    <a:pt x="253" y="283"/>
                    <a:pt x="277" y="283"/>
                  </a:cubicBezTo>
                  <a:cubicBezTo>
                    <a:pt x="308" y="275"/>
                    <a:pt x="332" y="251"/>
                    <a:pt x="324" y="236"/>
                  </a:cubicBezTo>
                  <a:cubicBezTo>
                    <a:pt x="324" y="220"/>
                    <a:pt x="292" y="164"/>
                    <a:pt x="261" y="141"/>
                  </a:cubicBezTo>
                  <a:cubicBezTo>
                    <a:pt x="238" y="125"/>
                    <a:pt x="190" y="78"/>
                    <a:pt x="183" y="62"/>
                  </a:cubicBezTo>
                  <a:cubicBezTo>
                    <a:pt x="158" y="39"/>
                    <a:pt x="143" y="7"/>
                    <a:pt x="143" y="7"/>
                  </a:cubicBezTo>
                  <a:lnTo>
                    <a:pt x="25" y="0"/>
                  </a:ln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77" name="Google Shape;677;p37"/>
            <p:cNvSpPr/>
            <p:nvPr/>
          </p:nvSpPr>
          <p:spPr>
            <a:xfrm>
              <a:off x="6103800" y="3301200"/>
              <a:ext cx="172800" cy="54360"/>
            </a:xfrm>
            <a:custGeom>
              <a:rect b="b" l="l" r="r" t="t"/>
              <a:pathLst>
                <a:path extrusionOk="0" h="151" w="480">
                  <a:moveTo>
                    <a:pt x="464" y="0"/>
                  </a:moveTo>
                  <a:lnTo>
                    <a:pt x="464" y="0"/>
                  </a:lnTo>
                  <a:cubicBezTo>
                    <a:pt x="464" y="0"/>
                    <a:pt x="386" y="63"/>
                    <a:pt x="284" y="79"/>
                  </a:cubicBezTo>
                  <a:cubicBezTo>
                    <a:pt x="189" y="94"/>
                    <a:pt x="8" y="47"/>
                    <a:pt x="8" y="47"/>
                  </a:cubicBezTo>
                  <a:cubicBezTo>
                    <a:pt x="0" y="110"/>
                    <a:pt x="0" y="110"/>
                    <a:pt x="0" y="110"/>
                  </a:cubicBezTo>
                  <a:cubicBezTo>
                    <a:pt x="0" y="110"/>
                    <a:pt x="173" y="157"/>
                    <a:pt x="291" y="150"/>
                  </a:cubicBezTo>
                  <a:cubicBezTo>
                    <a:pt x="417" y="134"/>
                    <a:pt x="480" y="63"/>
                    <a:pt x="480" y="63"/>
                  </a:cubicBezTo>
                  <a:lnTo>
                    <a:pt x="464" y="0"/>
                  </a:lnTo>
                  <a:close/>
                </a:path>
              </a:pathLst>
            </a:custGeom>
            <a:solidFill>
              <a:srgbClr val="442E2E"/>
            </a:solidFill>
            <a:ln>
              <a:noFill/>
            </a:ln>
          </p:spPr>
          <p:txBody>
            <a:bodyPr anchorCtr="1" anchor="ctr" bIns="9350" lIns="90000" spcFirstLastPara="1" rIns="90000" wrap="square" tIns="935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78" name="Google Shape;678;p37"/>
            <p:cNvSpPr/>
            <p:nvPr/>
          </p:nvSpPr>
          <p:spPr>
            <a:xfrm>
              <a:off x="6426000" y="3108960"/>
              <a:ext cx="88920" cy="61920"/>
            </a:xfrm>
            <a:custGeom>
              <a:rect b="b" l="l" r="r" t="t"/>
              <a:pathLst>
                <a:path extrusionOk="0" h="172" w="247">
                  <a:moveTo>
                    <a:pt x="2" y="85"/>
                  </a:moveTo>
                  <a:lnTo>
                    <a:pt x="2" y="85"/>
                  </a:lnTo>
                  <a:cubicBezTo>
                    <a:pt x="2" y="85"/>
                    <a:pt x="105" y="22"/>
                    <a:pt x="152" y="14"/>
                  </a:cubicBezTo>
                  <a:cubicBezTo>
                    <a:pt x="207" y="-2"/>
                    <a:pt x="255" y="-9"/>
                    <a:pt x="246" y="14"/>
                  </a:cubicBezTo>
                  <a:cubicBezTo>
                    <a:pt x="246" y="22"/>
                    <a:pt x="215" y="30"/>
                    <a:pt x="199" y="46"/>
                  </a:cubicBezTo>
                  <a:cubicBezTo>
                    <a:pt x="223" y="62"/>
                    <a:pt x="191" y="62"/>
                    <a:pt x="176" y="78"/>
                  </a:cubicBezTo>
                  <a:cubicBezTo>
                    <a:pt x="152" y="85"/>
                    <a:pt x="128" y="93"/>
                    <a:pt x="112" y="101"/>
                  </a:cubicBezTo>
                  <a:cubicBezTo>
                    <a:pt x="89" y="124"/>
                    <a:pt x="66" y="156"/>
                    <a:pt x="41" y="172"/>
                  </a:cubicBezTo>
                  <a:cubicBezTo>
                    <a:pt x="-13" y="172"/>
                    <a:pt x="2" y="85"/>
                    <a:pt x="2" y="85"/>
                  </a:cubicBezTo>
                  <a:close/>
                </a:path>
              </a:pathLst>
            </a:custGeom>
            <a:solidFill>
              <a:srgbClr val="FFC8B5"/>
            </a:solidFill>
            <a:ln>
              <a:noFill/>
            </a:ln>
          </p:spPr>
          <p:txBody>
            <a:bodyPr anchorCtr="1" anchor="ctr" bIns="16900" lIns="90000" spcFirstLastPara="1" rIns="90000" wrap="square" tIns="169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79" name="Google Shape;679;p37"/>
            <p:cNvSpPr/>
            <p:nvPr/>
          </p:nvSpPr>
          <p:spPr>
            <a:xfrm>
              <a:off x="5964840" y="3381480"/>
              <a:ext cx="63720" cy="104400"/>
            </a:xfrm>
            <a:custGeom>
              <a:rect b="b" l="l" r="r" t="t"/>
              <a:pathLst>
                <a:path extrusionOk="0" h="290" w="177">
                  <a:moveTo>
                    <a:pt x="64" y="13"/>
                  </a:moveTo>
                  <a:lnTo>
                    <a:pt x="64" y="13"/>
                  </a:lnTo>
                  <a:cubicBezTo>
                    <a:pt x="48" y="21"/>
                    <a:pt x="24" y="107"/>
                    <a:pt x="24" y="146"/>
                  </a:cubicBezTo>
                  <a:cubicBezTo>
                    <a:pt x="24" y="186"/>
                    <a:pt x="0" y="226"/>
                    <a:pt x="0" y="257"/>
                  </a:cubicBezTo>
                  <a:cubicBezTo>
                    <a:pt x="0" y="288"/>
                    <a:pt x="24" y="273"/>
                    <a:pt x="24" y="273"/>
                  </a:cubicBezTo>
                  <a:cubicBezTo>
                    <a:pt x="24" y="273"/>
                    <a:pt x="32" y="296"/>
                    <a:pt x="48" y="288"/>
                  </a:cubicBezTo>
                  <a:cubicBezTo>
                    <a:pt x="64" y="273"/>
                    <a:pt x="71" y="233"/>
                    <a:pt x="71" y="233"/>
                  </a:cubicBezTo>
                  <a:cubicBezTo>
                    <a:pt x="71" y="233"/>
                    <a:pt x="80" y="265"/>
                    <a:pt x="80" y="273"/>
                  </a:cubicBezTo>
                  <a:cubicBezTo>
                    <a:pt x="87" y="296"/>
                    <a:pt x="95" y="296"/>
                    <a:pt x="103" y="257"/>
                  </a:cubicBezTo>
                  <a:cubicBezTo>
                    <a:pt x="126" y="202"/>
                    <a:pt x="135" y="155"/>
                    <a:pt x="135" y="155"/>
                  </a:cubicBezTo>
                  <a:cubicBezTo>
                    <a:pt x="135" y="155"/>
                    <a:pt x="150" y="186"/>
                    <a:pt x="158" y="194"/>
                  </a:cubicBezTo>
                  <a:cubicBezTo>
                    <a:pt x="166" y="202"/>
                    <a:pt x="182" y="202"/>
                    <a:pt x="174" y="186"/>
                  </a:cubicBezTo>
                  <a:cubicBezTo>
                    <a:pt x="166" y="162"/>
                    <a:pt x="174" y="162"/>
                    <a:pt x="166" y="107"/>
                  </a:cubicBezTo>
                  <a:cubicBezTo>
                    <a:pt x="166" y="60"/>
                    <a:pt x="142" y="44"/>
                    <a:pt x="119" y="13"/>
                  </a:cubicBezTo>
                  <a:cubicBezTo>
                    <a:pt x="87" y="-18"/>
                    <a:pt x="64" y="13"/>
                    <a:pt x="64" y="13"/>
                  </a:cubicBez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0" name="Google Shape;680;p37"/>
            <p:cNvSpPr/>
            <p:nvPr/>
          </p:nvSpPr>
          <p:spPr>
            <a:xfrm>
              <a:off x="6550200" y="3016800"/>
              <a:ext cx="86760" cy="104040"/>
            </a:xfrm>
            <a:custGeom>
              <a:rect b="b" l="l" r="r" t="t"/>
              <a:pathLst>
                <a:path extrusionOk="0" h="289" w="241">
                  <a:moveTo>
                    <a:pt x="216" y="34"/>
                  </a:moveTo>
                  <a:lnTo>
                    <a:pt x="216" y="34"/>
                  </a:lnTo>
                  <a:cubicBezTo>
                    <a:pt x="185" y="-13"/>
                    <a:pt x="106" y="-5"/>
                    <a:pt x="59" y="19"/>
                  </a:cubicBezTo>
                  <a:cubicBezTo>
                    <a:pt x="43" y="26"/>
                    <a:pt x="35" y="26"/>
                    <a:pt x="27" y="34"/>
                  </a:cubicBezTo>
                  <a:cubicBezTo>
                    <a:pt x="-4" y="65"/>
                    <a:pt x="-4" y="113"/>
                    <a:pt x="4" y="145"/>
                  </a:cubicBezTo>
                  <a:cubicBezTo>
                    <a:pt x="20" y="200"/>
                    <a:pt x="98" y="325"/>
                    <a:pt x="169" y="278"/>
                  </a:cubicBezTo>
                  <a:cubicBezTo>
                    <a:pt x="209" y="254"/>
                    <a:pt x="232" y="192"/>
                    <a:pt x="240" y="152"/>
                  </a:cubicBezTo>
                  <a:cubicBezTo>
                    <a:pt x="240" y="113"/>
                    <a:pt x="248" y="58"/>
                    <a:pt x="216" y="34"/>
                  </a:cubicBez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1" name="Google Shape;681;p37"/>
            <p:cNvSpPr/>
            <p:nvPr/>
          </p:nvSpPr>
          <p:spPr>
            <a:xfrm>
              <a:off x="6508800" y="2984040"/>
              <a:ext cx="130680" cy="180000"/>
            </a:xfrm>
            <a:custGeom>
              <a:rect b="b" l="l" r="r" t="t"/>
              <a:pathLst>
                <a:path extrusionOk="0" h="500" w="363">
                  <a:moveTo>
                    <a:pt x="363" y="133"/>
                  </a:moveTo>
                  <a:lnTo>
                    <a:pt x="363" y="133"/>
                  </a:lnTo>
                  <a:lnTo>
                    <a:pt x="363" y="133"/>
                  </a:lnTo>
                  <a:cubicBezTo>
                    <a:pt x="363" y="110"/>
                    <a:pt x="363" y="86"/>
                    <a:pt x="347" y="70"/>
                  </a:cubicBezTo>
                  <a:cubicBezTo>
                    <a:pt x="315" y="-1"/>
                    <a:pt x="189" y="-17"/>
                    <a:pt x="119" y="15"/>
                  </a:cubicBezTo>
                  <a:cubicBezTo>
                    <a:pt x="40" y="54"/>
                    <a:pt x="16" y="141"/>
                    <a:pt x="32" y="204"/>
                  </a:cubicBezTo>
                  <a:cubicBezTo>
                    <a:pt x="32" y="283"/>
                    <a:pt x="0" y="354"/>
                    <a:pt x="0" y="354"/>
                  </a:cubicBezTo>
                  <a:cubicBezTo>
                    <a:pt x="56" y="519"/>
                    <a:pt x="166" y="511"/>
                    <a:pt x="213" y="487"/>
                  </a:cubicBezTo>
                  <a:cubicBezTo>
                    <a:pt x="260" y="471"/>
                    <a:pt x="229" y="400"/>
                    <a:pt x="229" y="400"/>
                  </a:cubicBezTo>
                  <a:cubicBezTo>
                    <a:pt x="229" y="400"/>
                    <a:pt x="260" y="425"/>
                    <a:pt x="308" y="393"/>
                  </a:cubicBezTo>
                  <a:cubicBezTo>
                    <a:pt x="331" y="385"/>
                    <a:pt x="339" y="354"/>
                    <a:pt x="347" y="330"/>
                  </a:cubicBezTo>
                  <a:cubicBezTo>
                    <a:pt x="355" y="306"/>
                    <a:pt x="363" y="156"/>
                    <a:pt x="363" y="133"/>
                  </a:cubicBezTo>
                  <a:moveTo>
                    <a:pt x="213" y="283"/>
                  </a:moveTo>
                  <a:lnTo>
                    <a:pt x="213" y="283"/>
                  </a:lnTo>
                  <a:cubicBezTo>
                    <a:pt x="166" y="283"/>
                    <a:pt x="174" y="236"/>
                    <a:pt x="189" y="220"/>
                  </a:cubicBezTo>
                  <a:cubicBezTo>
                    <a:pt x="213" y="181"/>
                    <a:pt x="300" y="181"/>
                    <a:pt x="331" y="181"/>
                  </a:cubicBezTo>
                  <a:cubicBezTo>
                    <a:pt x="331" y="212"/>
                    <a:pt x="331" y="251"/>
                    <a:pt x="324" y="275"/>
                  </a:cubicBezTo>
                  <a:cubicBezTo>
                    <a:pt x="300" y="283"/>
                    <a:pt x="260" y="291"/>
                    <a:pt x="213" y="283"/>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82" name="Google Shape;682;p37"/>
            <p:cNvSpPr/>
            <p:nvPr/>
          </p:nvSpPr>
          <p:spPr>
            <a:xfrm>
              <a:off x="6256800" y="3270240"/>
              <a:ext cx="41040" cy="73440"/>
            </a:xfrm>
            <a:custGeom>
              <a:rect b="b" l="l" r="r" t="t"/>
              <a:pathLst>
                <a:path extrusionOk="0" h="204" w="114">
                  <a:moveTo>
                    <a:pt x="0" y="7"/>
                  </a:moveTo>
                  <a:lnTo>
                    <a:pt x="0" y="7"/>
                  </a:lnTo>
                  <a:cubicBezTo>
                    <a:pt x="0" y="7"/>
                    <a:pt x="48" y="-17"/>
                    <a:pt x="71" y="22"/>
                  </a:cubicBezTo>
                  <a:cubicBezTo>
                    <a:pt x="87" y="63"/>
                    <a:pt x="126" y="133"/>
                    <a:pt x="110" y="172"/>
                  </a:cubicBezTo>
                  <a:cubicBezTo>
                    <a:pt x="103" y="188"/>
                    <a:pt x="71" y="204"/>
                    <a:pt x="71" y="204"/>
                  </a:cubicBezTo>
                  <a:lnTo>
                    <a:pt x="0" y="7"/>
                  </a:lnTo>
                  <a:close/>
                </a:path>
              </a:pathLst>
            </a:custGeom>
            <a:solidFill>
              <a:schemeClr val="accent2"/>
            </a:solidFill>
            <a:ln>
              <a:noFill/>
            </a:ln>
          </p:spPr>
          <p:txBody>
            <a:bodyPr anchorCtr="1" anchor="ctr" bIns="28425" lIns="90000" spcFirstLastPara="1" rIns="90000" wrap="square" tIns="284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83" name="Google Shape;683;p37"/>
            <p:cNvSpPr/>
            <p:nvPr/>
          </p:nvSpPr>
          <p:spPr>
            <a:xfrm>
              <a:off x="6106680" y="3287160"/>
              <a:ext cx="175680" cy="80640"/>
            </a:xfrm>
            <a:custGeom>
              <a:rect b="b" l="l" r="r" t="t"/>
              <a:pathLst>
                <a:path extrusionOk="0" h="224" w="488">
                  <a:moveTo>
                    <a:pt x="16" y="47"/>
                  </a:moveTo>
                  <a:lnTo>
                    <a:pt x="16" y="47"/>
                  </a:lnTo>
                  <a:cubicBezTo>
                    <a:pt x="0" y="125"/>
                    <a:pt x="0" y="125"/>
                    <a:pt x="0" y="125"/>
                  </a:cubicBezTo>
                  <a:cubicBezTo>
                    <a:pt x="0" y="125"/>
                    <a:pt x="87" y="244"/>
                    <a:pt x="252" y="220"/>
                  </a:cubicBezTo>
                  <a:cubicBezTo>
                    <a:pt x="449" y="204"/>
                    <a:pt x="488" y="102"/>
                    <a:pt x="488" y="102"/>
                  </a:cubicBezTo>
                  <a:cubicBezTo>
                    <a:pt x="449" y="0"/>
                    <a:pt x="449" y="0"/>
                    <a:pt x="449" y="0"/>
                  </a:cubicBezTo>
                  <a:lnTo>
                    <a:pt x="16" y="47"/>
                  </a:lnTo>
                  <a:close/>
                </a:path>
              </a:pathLst>
            </a:custGeom>
            <a:solidFill>
              <a:schemeClr val="accent2"/>
            </a:solidFill>
            <a:ln>
              <a:noFill/>
            </a:ln>
          </p:spPr>
          <p:txBody>
            <a:bodyPr anchorCtr="1" anchor="ctr" bIns="35625" lIns="90000" spcFirstLastPara="1" rIns="90000" wrap="square" tIns="356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84" name="Google Shape;684;p37"/>
            <p:cNvSpPr/>
            <p:nvPr/>
          </p:nvSpPr>
          <p:spPr>
            <a:xfrm>
              <a:off x="6081120" y="3024360"/>
              <a:ext cx="198360" cy="326520"/>
            </a:xfrm>
            <a:custGeom>
              <a:rect b="b" l="l" r="r" t="t"/>
              <a:pathLst>
                <a:path extrusionOk="0" h="907" w="551">
                  <a:moveTo>
                    <a:pt x="236" y="100"/>
                  </a:moveTo>
                  <a:lnTo>
                    <a:pt x="236" y="100"/>
                  </a:lnTo>
                  <a:cubicBezTo>
                    <a:pt x="260" y="92"/>
                    <a:pt x="378" y="-65"/>
                    <a:pt x="418" y="29"/>
                  </a:cubicBezTo>
                  <a:cubicBezTo>
                    <a:pt x="449" y="108"/>
                    <a:pt x="527" y="242"/>
                    <a:pt x="536" y="336"/>
                  </a:cubicBezTo>
                  <a:cubicBezTo>
                    <a:pt x="543" y="375"/>
                    <a:pt x="536" y="486"/>
                    <a:pt x="512" y="548"/>
                  </a:cubicBezTo>
                  <a:cubicBezTo>
                    <a:pt x="536" y="588"/>
                    <a:pt x="512" y="611"/>
                    <a:pt x="512" y="627"/>
                  </a:cubicBezTo>
                  <a:cubicBezTo>
                    <a:pt x="512" y="643"/>
                    <a:pt x="543" y="730"/>
                    <a:pt x="551" y="746"/>
                  </a:cubicBezTo>
                  <a:cubicBezTo>
                    <a:pt x="504" y="871"/>
                    <a:pt x="425" y="887"/>
                    <a:pt x="323" y="903"/>
                  </a:cubicBezTo>
                  <a:cubicBezTo>
                    <a:pt x="197" y="919"/>
                    <a:pt x="134" y="871"/>
                    <a:pt x="87" y="824"/>
                  </a:cubicBezTo>
                  <a:cubicBezTo>
                    <a:pt x="63" y="800"/>
                    <a:pt x="79" y="746"/>
                    <a:pt x="95" y="737"/>
                  </a:cubicBezTo>
                  <a:cubicBezTo>
                    <a:pt x="71" y="674"/>
                    <a:pt x="55" y="572"/>
                    <a:pt x="40" y="501"/>
                  </a:cubicBezTo>
                  <a:cubicBezTo>
                    <a:pt x="8" y="391"/>
                    <a:pt x="-24" y="320"/>
                    <a:pt x="24" y="226"/>
                  </a:cubicBezTo>
                  <a:cubicBezTo>
                    <a:pt x="47" y="171"/>
                    <a:pt x="181" y="115"/>
                    <a:pt x="236" y="100"/>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5" name="Google Shape;685;p37"/>
            <p:cNvSpPr/>
            <p:nvPr/>
          </p:nvSpPr>
          <p:spPr>
            <a:xfrm>
              <a:off x="6138000" y="3012120"/>
              <a:ext cx="84240" cy="113400"/>
            </a:xfrm>
            <a:custGeom>
              <a:rect b="b" l="l" r="r" t="t"/>
              <a:pathLst>
                <a:path extrusionOk="0" h="315" w="234">
                  <a:moveTo>
                    <a:pt x="62" y="0"/>
                  </a:moveTo>
                  <a:lnTo>
                    <a:pt x="62" y="0"/>
                  </a:lnTo>
                  <a:cubicBezTo>
                    <a:pt x="62" y="0"/>
                    <a:pt x="180" y="71"/>
                    <a:pt x="212" y="118"/>
                  </a:cubicBezTo>
                  <a:cubicBezTo>
                    <a:pt x="244" y="173"/>
                    <a:pt x="236" y="197"/>
                    <a:pt x="220" y="315"/>
                  </a:cubicBezTo>
                  <a:cubicBezTo>
                    <a:pt x="134" y="283"/>
                    <a:pt x="23" y="228"/>
                    <a:pt x="0" y="165"/>
                  </a:cubicBezTo>
                  <a:cubicBezTo>
                    <a:pt x="32" y="149"/>
                    <a:pt x="62" y="0"/>
                    <a:pt x="62" y="0"/>
                  </a:cubicBezTo>
                  <a:close/>
                </a:path>
              </a:pathLst>
            </a:custGeom>
            <a:solidFill>
              <a:srgbClr val="FFB9A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6" name="Google Shape;686;p37"/>
            <p:cNvSpPr/>
            <p:nvPr/>
          </p:nvSpPr>
          <p:spPr>
            <a:xfrm>
              <a:off x="6174720" y="3094200"/>
              <a:ext cx="59400" cy="73800"/>
            </a:xfrm>
            <a:custGeom>
              <a:rect b="b" l="l" r="r" t="t"/>
              <a:pathLst>
                <a:path extrusionOk="0" h="205" w="165">
                  <a:moveTo>
                    <a:pt x="0" y="39"/>
                  </a:moveTo>
                  <a:lnTo>
                    <a:pt x="0" y="39"/>
                  </a:lnTo>
                  <a:cubicBezTo>
                    <a:pt x="0" y="39"/>
                    <a:pt x="55" y="71"/>
                    <a:pt x="142" y="0"/>
                  </a:cubicBezTo>
                  <a:cubicBezTo>
                    <a:pt x="149" y="71"/>
                    <a:pt x="165" y="205"/>
                    <a:pt x="165" y="205"/>
                  </a:cubicBezTo>
                  <a:lnTo>
                    <a:pt x="0" y="39"/>
                  </a:lnTo>
                  <a:close/>
                </a:path>
              </a:pathLst>
            </a:custGeom>
            <a:solidFill>
              <a:schemeClr val="accent2"/>
            </a:solidFill>
            <a:ln>
              <a:noFill/>
            </a:ln>
          </p:spPr>
          <p:txBody>
            <a:bodyPr anchorCtr="1" anchor="ctr" bIns="28800" lIns="90000" spcFirstLastPara="1" rIns="90000" wrap="square" tIns="288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87" name="Google Shape;687;p37"/>
            <p:cNvSpPr/>
            <p:nvPr/>
          </p:nvSpPr>
          <p:spPr>
            <a:xfrm>
              <a:off x="5984640" y="3148200"/>
              <a:ext cx="136080" cy="260640"/>
            </a:xfrm>
            <a:custGeom>
              <a:rect b="b" l="l" r="r" t="t"/>
              <a:pathLst>
                <a:path extrusionOk="0" h="724" w="378">
                  <a:moveTo>
                    <a:pt x="237" y="0"/>
                  </a:moveTo>
                  <a:lnTo>
                    <a:pt x="237" y="0"/>
                  </a:lnTo>
                  <a:cubicBezTo>
                    <a:pt x="237" y="0"/>
                    <a:pt x="166" y="157"/>
                    <a:pt x="127" y="220"/>
                  </a:cubicBezTo>
                  <a:cubicBezTo>
                    <a:pt x="80" y="275"/>
                    <a:pt x="71" y="330"/>
                    <a:pt x="48" y="409"/>
                  </a:cubicBezTo>
                  <a:cubicBezTo>
                    <a:pt x="25" y="496"/>
                    <a:pt x="0" y="708"/>
                    <a:pt x="0" y="708"/>
                  </a:cubicBezTo>
                  <a:cubicBezTo>
                    <a:pt x="87" y="724"/>
                    <a:pt x="87" y="724"/>
                    <a:pt x="87" y="724"/>
                  </a:cubicBezTo>
                  <a:cubicBezTo>
                    <a:pt x="87" y="724"/>
                    <a:pt x="127" y="630"/>
                    <a:pt x="158" y="550"/>
                  </a:cubicBezTo>
                  <a:cubicBezTo>
                    <a:pt x="189" y="472"/>
                    <a:pt x="229" y="338"/>
                    <a:pt x="229" y="338"/>
                  </a:cubicBezTo>
                  <a:cubicBezTo>
                    <a:pt x="378" y="71"/>
                    <a:pt x="378" y="71"/>
                    <a:pt x="378" y="71"/>
                  </a:cubicBezTo>
                  <a:lnTo>
                    <a:pt x="237" y="0"/>
                  </a:lnTo>
                  <a:close/>
                </a:path>
              </a:pathLst>
            </a:custGeom>
            <a:solidFill>
              <a:srgbClr val="FFC8B5"/>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8" name="Google Shape;688;p37"/>
            <p:cNvSpPr/>
            <p:nvPr/>
          </p:nvSpPr>
          <p:spPr>
            <a:xfrm>
              <a:off x="6126480" y="3060360"/>
              <a:ext cx="122040" cy="107640"/>
            </a:xfrm>
            <a:custGeom>
              <a:rect b="b" l="l" r="r" t="t"/>
              <a:pathLst>
                <a:path extrusionOk="0" h="299" w="339">
                  <a:moveTo>
                    <a:pt x="55" y="0"/>
                  </a:moveTo>
                  <a:lnTo>
                    <a:pt x="55" y="0"/>
                  </a:lnTo>
                  <a:cubicBezTo>
                    <a:pt x="55" y="0"/>
                    <a:pt x="110" y="79"/>
                    <a:pt x="150" y="102"/>
                  </a:cubicBezTo>
                  <a:cubicBezTo>
                    <a:pt x="189" y="142"/>
                    <a:pt x="244" y="204"/>
                    <a:pt x="283" y="259"/>
                  </a:cubicBezTo>
                  <a:cubicBezTo>
                    <a:pt x="292" y="252"/>
                    <a:pt x="252" y="39"/>
                    <a:pt x="252" y="39"/>
                  </a:cubicBezTo>
                  <a:cubicBezTo>
                    <a:pt x="276" y="0"/>
                    <a:pt x="276" y="0"/>
                    <a:pt x="276" y="0"/>
                  </a:cubicBezTo>
                  <a:cubicBezTo>
                    <a:pt x="276" y="0"/>
                    <a:pt x="315" y="31"/>
                    <a:pt x="339" y="79"/>
                  </a:cubicBezTo>
                  <a:cubicBezTo>
                    <a:pt x="331" y="102"/>
                    <a:pt x="307" y="102"/>
                    <a:pt x="292" y="118"/>
                  </a:cubicBezTo>
                  <a:cubicBezTo>
                    <a:pt x="307" y="118"/>
                    <a:pt x="331" y="126"/>
                    <a:pt x="339" y="133"/>
                  </a:cubicBezTo>
                  <a:cubicBezTo>
                    <a:pt x="331" y="228"/>
                    <a:pt x="299" y="299"/>
                    <a:pt x="299" y="299"/>
                  </a:cubicBezTo>
                  <a:cubicBezTo>
                    <a:pt x="134" y="220"/>
                    <a:pt x="134" y="220"/>
                    <a:pt x="134" y="220"/>
                  </a:cubicBezTo>
                  <a:cubicBezTo>
                    <a:pt x="134" y="220"/>
                    <a:pt x="142" y="181"/>
                    <a:pt x="150" y="173"/>
                  </a:cubicBezTo>
                  <a:cubicBezTo>
                    <a:pt x="110" y="181"/>
                    <a:pt x="71" y="188"/>
                    <a:pt x="48" y="204"/>
                  </a:cubicBezTo>
                  <a:cubicBezTo>
                    <a:pt x="16" y="149"/>
                    <a:pt x="0" y="110"/>
                    <a:pt x="0" y="63"/>
                  </a:cubicBezTo>
                  <a:cubicBezTo>
                    <a:pt x="0" y="31"/>
                    <a:pt x="55" y="0"/>
                    <a:pt x="55" y="0"/>
                  </a:cubicBezTo>
                  <a:close/>
                </a:path>
              </a:pathLst>
            </a:custGeom>
            <a:solidFill>
              <a:schemeClr val="accent1"/>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89" name="Google Shape;689;p37"/>
            <p:cNvSpPr/>
            <p:nvPr/>
          </p:nvSpPr>
          <p:spPr>
            <a:xfrm>
              <a:off x="6144120" y="2945520"/>
              <a:ext cx="105120" cy="140400"/>
            </a:xfrm>
            <a:custGeom>
              <a:rect b="b" l="l" r="r" t="t"/>
              <a:pathLst>
                <a:path extrusionOk="0" h="390" w="292">
                  <a:moveTo>
                    <a:pt x="290" y="145"/>
                  </a:moveTo>
                  <a:lnTo>
                    <a:pt x="290" y="145"/>
                  </a:lnTo>
                  <a:cubicBezTo>
                    <a:pt x="282" y="106"/>
                    <a:pt x="266" y="51"/>
                    <a:pt x="227" y="20"/>
                  </a:cubicBezTo>
                  <a:cubicBezTo>
                    <a:pt x="195" y="-4"/>
                    <a:pt x="132" y="-4"/>
                    <a:pt x="93" y="4"/>
                  </a:cubicBezTo>
                  <a:cubicBezTo>
                    <a:pt x="22" y="12"/>
                    <a:pt x="-17" y="99"/>
                    <a:pt x="6" y="177"/>
                  </a:cubicBezTo>
                  <a:cubicBezTo>
                    <a:pt x="22" y="263"/>
                    <a:pt x="85" y="382"/>
                    <a:pt x="179" y="390"/>
                  </a:cubicBezTo>
                  <a:cubicBezTo>
                    <a:pt x="227" y="390"/>
                    <a:pt x="258" y="350"/>
                    <a:pt x="274" y="303"/>
                  </a:cubicBezTo>
                  <a:cubicBezTo>
                    <a:pt x="298" y="248"/>
                    <a:pt x="290" y="185"/>
                    <a:pt x="290" y="145"/>
                  </a:cubicBezTo>
                  <a:close/>
                </a:path>
              </a:pathLst>
            </a:custGeom>
            <a:solidFill>
              <a:srgbClr val="FFC9B6"/>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0" name="Google Shape;690;p37"/>
            <p:cNvSpPr/>
            <p:nvPr/>
          </p:nvSpPr>
          <p:spPr>
            <a:xfrm>
              <a:off x="6239880" y="2972160"/>
              <a:ext cx="0" cy="0"/>
            </a:xfrm>
            <a:custGeom>
              <a:rect b="b" l="l" r="r" t="t"/>
              <a:pathLst>
                <a:path extrusionOk="0" h="120000" w="120000">
                  <a:moveTo>
                    <a:pt x="0" y="0"/>
                  </a:moveTo>
                  <a:lnTo>
                    <a:pt x="0" y="0"/>
                  </a:lnTo>
                  <a:close/>
                </a:path>
              </a:pathLst>
            </a:custGeom>
            <a:solidFill>
              <a:srgbClr val="35222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91" name="Google Shape;691;p37"/>
            <p:cNvSpPr/>
            <p:nvPr/>
          </p:nvSpPr>
          <p:spPr>
            <a:xfrm>
              <a:off x="6126840" y="2913120"/>
              <a:ext cx="125640" cy="136080"/>
            </a:xfrm>
            <a:custGeom>
              <a:rect b="b" l="l" r="r" t="t"/>
              <a:pathLst>
                <a:path extrusionOk="0" h="378" w="349">
                  <a:moveTo>
                    <a:pt x="165" y="0"/>
                  </a:moveTo>
                  <a:lnTo>
                    <a:pt x="165" y="0"/>
                  </a:lnTo>
                  <a:cubicBezTo>
                    <a:pt x="109" y="0"/>
                    <a:pt x="54" y="16"/>
                    <a:pt x="38" y="86"/>
                  </a:cubicBezTo>
                  <a:cubicBezTo>
                    <a:pt x="-17" y="110"/>
                    <a:pt x="-1" y="189"/>
                    <a:pt x="15" y="235"/>
                  </a:cubicBezTo>
                  <a:cubicBezTo>
                    <a:pt x="22" y="275"/>
                    <a:pt x="70" y="378"/>
                    <a:pt x="70" y="378"/>
                  </a:cubicBezTo>
                  <a:cubicBezTo>
                    <a:pt x="93" y="353"/>
                    <a:pt x="117" y="275"/>
                    <a:pt x="117" y="267"/>
                  </a:cubicBezTo>
                  <a:cubicBezTo>
                    <a:pt x="149" y="275"/>
                    <a:pt x="196" y="220"/>
                    <a:pt x="204" y="204"/>
                  </a:cubicBezTo>
                  <a:cubicBezTo>
                    <a:pt x="236" y="220"/>
                    <a:pt x="369" y="164"/>
                    <a:pt x="346" y="125"/>
                  </a:cubicBezTo>
                  <a:cubicBezTo>
                    <a:pt x="298" y="47"/>
                    <a:pt x="188" y="0"/>
                    <a:pt x="165"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92" name="Google Shape;692;p37"/>
            <p:cNvSpPr/>
            <p:nvPr/>
          </p:nvSpPr>
          <p:spPr>
            <a:xfrm>
              <a:off x="6152040" y="3012120"/>
              <a:ext cx="19800" cy="28080"/>
            </a:xfrm>
            <a:custGeom>
              <a:rect b="b" l="l" r="r" t="t"/>
              <a:pathLst>
                <a:path extrusionOk="0" h="78" w="55">
                  <a:moveTo>
                    <a:pt x="55" y="16"/>
                  </a:moveTo>
                  <a:lnTo>
                    <a:pt x="55" y="16"/>
                  </a:lnTo>
                  <a:cubicBezTo>
                    <a:pt x="55" y="16"/>
                    <a:pt x="32" y="-16"/>
                    <a:pt x="8" y="8"/>
                  </a:cubicBezTo>
                  <a:cubicBezTo>
                    <a:pt x="-23" y="24"/>
                    <a:pt x="39" y="78"/>
                    <a:pt x="39" y="78"/>
                  </a:cubicBezTo>
                  <a:lnTo>
                    <a:pt x="55" y="16"/>
                  </a:lnTo>
                  <a:close/>
                </a:path>
              </a:pathLst>
            </a:custGeom>
            <a:solidFill>
              <a:srgbClr val="FFC9B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3" name="Google Shape;693;p37"/>
            <p:cNvSpPr/>
            <p:nvPr/>
          </p:nvSpPr>
          <p:spPr>
            <a:xfrm>
              <a:off x="6136560" y="2946960"/>
              <a:ext cx="131760" cy="68040"/>
            </a:xfrm>
            <a:custGeom>
              <a:rect b="b" l="l" r="r" t="t"/>
              <a:pathLst>
                <a:path extrusionOk="0" h="189" w="366">
                  <a:moveTo>
                    <a:pt x="184" y="0"/>
                  </a:moveTo>
                  <a:lnTo>
                    <a:pt x="184" y="0"/>
                  </a:lnTo>
                  <a:cubicBezTo>
                    <a:pt x="279" y="0"/>
                    <a:pt x="366" y="39"/>
                    <a:pt x="366" y="95"/>
                  </a:cubicBezTo>
                  <a:cubicBezTo>
                    <a:pt x="366" y="141"/>
                    <a:pt x="279" y="189"/>
                    <a:pt x="184" y="189"/>
                  </a:cubicBezTo>
                  <a:cubicBezTo>
                    <a:pt x="114" y="189"/>
                    <a:pt x="36" y="141"/>
                    <a:pt x="4" y="110"/>
                  </a:cubicBezTo>
                  <a:cubicBezTo>
                    <a:pt x="-5" y="95"/>
                    <a:pt x="4" y="110"/>
                    <a:pt x="4" y="95"/>
                  </a:cubicBezTo>
                  <a:cubicBezTo>
                    <a:pt x="4" y="39"/>
                    <a:pt x="82" y="0"/>
                    <a:pt x="184" y="0"/>
                  </a:cubicBezTo>
                  <a:close/>
                </a:path>
              </a:pathLst>
            </a:custGeom>
            <a:solidFill>
              <a:schemeClr val="accent2"/>
            </a:solidFill>
            <a:ln>
              <a:noFill/>
            </a:ln>
          </p:spPr>
          <p:txBody>
            <a:bodyPr anchorCtr="1" anchor="ctr" bIns="23025" lIns="90000" spcFirstLastPara="1" rIns="90000" wrap="square" tIns="230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694" name="Google Shape;694;p37"/>
            <p:cNvSpPr/>
            <p:nvPr/>
          </p:nvSpPr>
          <p:spPr>
            <a:xfrm>
              <a:off x="6138000" y="2941200"/>
              <a:ext cx="130320" cy="70920"/>
            </a:xfrm>
            <a:custGeom>
              <a:rect b="b" l="l" r="r" t="t"/>
              <a:pathLst>
                <a:path extrusionOk="0" h="197" w="362">
                  <a:moveTo>
                    <a:pt x="180" y="0"/>
                  </a:moveTo>
                  <a:lnTo>
                    <a:pt x="180" y="0"/>
                  </a:lnTo>
                  <a:cubicBezTo>
                    <a:pt x="275" y="0"/>
                    <a:pt x="362" y="47"/>
                    <a:pt x="362" y="102"/>
                  </a:cubicBezTo>
                  <a:cubicBezTo>
                    <a:pt x="362" y="150"/>
                    <a:pt x="275" y="197"/>
                    <a:pt x="180" y="197"/>
                  </a:cubicBezTo>
                  <a:cubicBezTo>
                    <a:pt x="110" y="197"/>
                    <a:pt x="47" y="157"/>
                    <a:pt x="16" y="126"/>
                  </a:cubicBezTo>
                  <a:cubicBezTo>
                    <a:pt x="0" y="118"/>
                    <a:pt x="0" y="118"/>
                    <a:pt x="0" y="102"/>
                  </a:cubicBezTo>
                  <a:cubicBezTo>
                    <a:pt x="0" y="47"/>
                    <a:pt x="78" y="0"/>
                    <a:pt x="180" y="0"/>
                  </a:cubicBezTo>
                  <a:close/>
                </a:path>
              </a:pathLst>
            </a:custGeom>
            <a:solidFill>
              <a:schemeClr val="accent1"/>
            </a:solidFill>
            <a:ln>
              <a:noFill/>
            </a:ln>
          </p:spPr>
          <p:txBody>
            <a:bodyPr anchorCtr="1" anchor="ctr" bIns="25900" lIns="90000" spcFirstLastPara="1" rIns="90000" wrap="square" tIns="259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5" name="Google Shape;695;p37"/>
            <p:cNvSpPr/>
            <p:nvPr/>
          </p:nvSpPr>
          <p:spPr>
            <a:xfrm>
              <a:off x="6109200" y="2910960"/>
              <a:ext cx="153360" cy="80640"/>
            </a:xfrm>
            <a:custGeom>
              <a:rect b="b" l="l" r="r" t="t"/>
              <a:pathLst>
                <a:path extrusionOk="0" h="224" w="426">
                  <a:moveTo>
                    <a:pt x="1" y="124"/>
                  </a:moveTo>
                  <a:lnTo>
                    <a:pt x="1" y="124"/>
                  </a:lnTo>
                  <a:cubicBezTo>
                    <a:pt x="17" y="179"/>
                    <a:pt x="32" y="195"/>
                    <a:pt x="56" y="210"/>
                  </a:cubicBezTo>
                  <a:cubicBezTo>
                    <a:pt x="96" y="226"/>
                    <a:pt x="135" y="234"/>
                    <a:pt x="245" y="202"/>
                  </a:cubicBezTo>
                  <a:cubicBezTo>
                    <a:pt x="355" y="179"/>
                    <a:pt x="395" y="131"/>
                    <a:pt x="395" y="131"/>
                  </a:cubicBezTo>
                  <a:cubicBezTo>
                    <a:pt x="395" y="131"/>
                    <a:pt x="426" y="76"/>
                    <a:pt x="426" y="53"/>
                  </a:cubicBezTo>
                  <a:cubicBezTo>
                    <a:pt x="410" y="-58"/>
                    <a:pt x="-23" y="22"/>
                    <a:pt x="1" y="124"/>
                  </a:cubicBezTo>
                  <a:close/>
                </a:path>
              </a:pathLst>
            </a:custGeom>
            <a:solidFill>
              <a:schemeClr val="accent4"/>
            </a:solidFill>
            <a:ln>
              <a:noFill/>
            </a:ln>
          </p:spPr>
          <p:txBody>
            <a:bodyPr anchorCtr="1" anchor="ctr" bIns="35625" lIns="90000" spcFirstLastPara="1" rIns="90000" wrap="square" tIns="356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6" name="Google Shape;696;p37"/>
            <p:cNvSpPr/>
            <p:nvPr/>
          </p:nvSpPr>
          <p:spPr>
            <a:xfrm>
              <a:off x="6109560" y="2905560"/>
              <a:ext cx="153360" cy="74880"/>
            </a:xfrm>
            <a:custGeom>
              <a:rect b="b" l="l" r="r" t="t"/>
              <a:pathLst>
                <a:path extrusionOk="0" h="208" w="426">
                  <a:moveTo>
                    <a:pt x="197" y="5"/>
                  </a:moveTo>
                  <a:lnTo>
                    <a:pt x="197" y="5"/>
                  </a:lnTo>
                  <a:cubicBezTo>
                    <a:pt x="315" y="-11"/>
                    <a:pt x="417" y="12"/>
                    <a:pt x="425" y="60"/>
                  </a:cubicBezTo>
                  <a:cubicBezTo>
                    <a:pt x="433" y="91"/>
                    <a:pt x="370" y="60"/>
                    <a:pt x="330" y="68"/>
                  </a:cubicBezTo>
                  <a:cubicBezTo>
                    <a:pt x="315" y="76"/>
                    <a:pt x="299" y="83"/>
                    <a:pt x="259" y="123"/>
                  </a:cubicBezTo>
                  <a:cubicBezTo>
                    <a:pt x="228" y="146"/>
                    <a:pt x="197" y="178"/>
                    <a:pt x="141" y="194"/>
                  </a:cubicBezTo>
                  <a:cubicBezTo>
                    <a:pt x="31" y="233"/>
                    <a:pt x="8" y="178"/>
                    <a:pt x="0" y="131"/>
                  </a:cubicBezTo>
                  <a:cubicBezTo>
                    <a:pt x="-8" y="76"/>
                    <a:pt x="79" y="21"/>
                    <a:pt x="197" y="5"/>
                  </a:cubicBezTo>
                  <a:close/>
                </a:path>
              </a:pathLst>
            </a:custGeom>
            <a:solidFill>
              <a:schemeClr val="accent1"/>
            </a:solidFill>
            <a:ln>
              <a:noFill/>
            </a:ln>
          </p:spPr>
          <p:txBody>
            <a:bodyPr anchorCtr="1" anchor="ctr" bIns="29875" lIns="90000" spcFirstLastPara="1" rIns="90000" wrap="square" tIns="298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7" name="Google Shape;697;p37"/>
            <p:cNvSpPr/>
            <p:nvPr/>
          </p:nvSpPr>
          <p:spPr>
            <a:xfrm>
              <a:off x="6214320" y="2938320"/>
              <a:ext cx="34200" cy="33840"/>
            </a:xfrm>
            <a:custGeom>
              <a:rect b="b" l="l" r="r" t="t"/>
              <a:pathLst>
                <a:path extrusionOk="0" h="94" w="95">
                  <a:moveTo>
                    <a:pt x="55" y="0"/>
                  </a:moveTo>
                  <a:lnTo>
                    <a:pt x="39" y="48"/>
                  </a:lnTo>
                  <a:lnTo>
                    <a:pt x="0" y="71"/>
                  </a:lnTo>
                  <a:lnTo>
                    <a:pt x="32" y="71"/>
                  </a:lnTo>
                  <a:lnTo>
                    <a:pt x="24" y="94"/>
                  </a:lnTo>
                  <a:lnTo>
                    <a:pt x="55" y="71"/>
                  </a:lnTo>
                  <a:lnTo>
                    <a:pt x="71" y="79"/>
                  </a:lnTo>
                  <a:lnTo>
                    <a:pt x="71" y="55"/>
                  </a:lnTo>
                  <a:lnTo>
                    <a:pt x="95" y="40"/>
                  </a:lnTo>
                  <a:lnTo>
                    <a:pt x="71" y="40"/>
                  </a:lnTo>
                  <a:lnTo>
                    <a:pt x="55" y="0"/>
                  </a:ln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8" name="Google Shape;698;p37"/>
            <p:cNvSpPr/>
            <p:nvPr/>
          </p:nvSpPr>
          <p:spPr>
            <a:xfrm>
              <a:off x="6138000" y="3168000"/>
              <a:ext cx="59040" cy="69840"/>
            </a:xfrm>
            <a:custGeom>
              <a:rect b="b" l="l" r="r" t="t"/>
              <a:pathLst>
                <a:path extrusionOk="0" h="194" w="164">
                  <a:moveTo>
                    <a:pt x="23" y="23"/>
                  </a:moveTo>
                  <a:lnTo>
                    <a:pt x="23" y="23"/>
                  </a:lnTo>
                  <a:cubicBezTo>
                    <a:pt x="118" y="0"/>
                    <a:pt x="118" y="0"/>
                    <a:pt x="118" y="0"/>
                  </a:cubicBezTo>
                  <a:cubicBezTo>
                    <a:pt x="134" y="0"/>
                    <a:pt x="141" y="8"/>
                    <a:pt x="149" y="16"/>
                  </a:cubicBezTo>
                  <a:cubicBezTo>
                    <a:pt x="157" y="55"/>
                    <a:pt x="173" y="133"/>
                    <a:pt x="157" y="158"/>
                  </a:cubicBezTo>
                  <a:cubicBezTo>
                    <a:pt x="126" y="197"/>
                    <a:pt x="47" y="212"/>
                    <a:pt x="32" y="158"/>
                  </a:cubicBezTo>
                  <a:cubicBezTo>
                    <a:pt x="16" y="118"/>
                    <a:pt x="7" y="71"/>
                    <a:pt x="0" y="47"/>
                  </a:cubicBezTo>
                  <a:cubicBezTo>
                    <a:pt x="0" y="31"/>
                    <a:pt x="7" y="23"/>
                    <a:pt x="23" y="23"/>
                  </a:cubicBezTo>
                  <a:close/>
                </a:path>
              </a:pathLst>
            </a:custGeom>
            <a:solidFill>
              <a:schemeClr val="accent1"/>
            </a:solidFill>
            <a:ln>
              <a:noFill/>
            </a:ln>
          </p:spPr>
          <p:txBody>
            <a:bodyPr anchorCtr="1" anchor="ctr" bIns="24825" lIns="90000" spcFirstLastPara="1" rIns="90000" wrap="square" tIns="2482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699" name="Google Shape;699;p37"/>
            <p:cNvSpPr/>
            <p:nvPr/>
          </p:nvSpPr>
          <p:spPr>
            <a:xfrm>
              <a:off x="6143760" y="3176280"/>
              <a:ext cx="51840" cy="33480"/>
            </a:xfrm>
            <a:custGeom>
              <a:rect b="b" l="l" r="r" t="t"/>
              <a:pathLst>
                <a:path extrusionOk="0" h="93" w="144">
                  <a:moveTo>
                    <a:pt x="0" y="32"/>
                  </a:moveTo>
                  <a:lnTo>
                    <a:pt x="0" y="32"/>
                  </a:lnTo>
                  <a:cubicBezTo>
                    <a:pt x="0" y="32"/>
                    <a:pt x="23" y="71"/>
                    <a:pt x="55" y="71"/>
                  </a:cubicBezTo>
                  <a:cubicBezTo>
                    <a:pt x="78" y="71"/>
                    <a:pt x="118" y="64"/>
                    <a:pt x="125" y="48"/>
                  </a:cubicBezTo>
                  <a:cubicBezTo>
                    <a:pt x="133" y="32"/>
                    <a:pt x="133" y="0"/>
                    <a:pt x="133" y="0"/>
                  </a:cubicBezTo>
                  <a:cubicBezTo>
                    <a:pt x="133" y="0"/>
                    <a:pt x="149" y="40"/>
                    <a:pt x="141" y="55"/>
                  </a:cubicBezTo>
                  <a:cubicBezTo>
                    <a:pt x="133" y="79"/>
                    <a:pt x="70" y="103"/>
                    <a:pt x="31" y="87"/>
                  </a:cubicBezTo>
                  <a:cubicBezTo>
                    <a:pt x="0" y="71"/>
                    <a:pt x="0" y="32"/>
                    <a:pt x="0" y="32"/>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00" name="Google Shape;700;p37"/>
            <p:cNvSpPr/>
            <p:nvPr/>
          </p:nvSpPr>
          <p:spPr>
            <a:xfrm>
              <a:off x="6253920" y="3153600"/>
              <a:ext cx="28440" cy="12240"/>
            </a:xfrm>
            <a:custGeom>
              <a:rect b="b" l="l" r="r" t="t"/>
              <a:pathLst>
                <a:path extrusionOk="0" h="34" w="79">
                  <a:moveTo>
                    <a:pt x="0" y="9"/>
                  </a:moveTo>
                  <a:lnTo>
                    <a:pt x="0" y="9"/>
                  </a:lnTo>
                  <a:cubicBezTo>
                    <a:pt x="0" y="9"/>
                    <a:pt x="0" y="24"/>
                    <a:pt x="24" y="32"/>
                  </a:cubicBezTo>
                  <a:cubicBezTo>
                    <a:pt x="40" y="40"/>
                    <a:pt x="79" y="16"/>
                    <a:pt x="79" y="16"/>
                  </a:cubicBezTo>
                  <a:cubicBezTo>
                    <a:pt x="79" y="0"/>
                    <a:pt x="79" y="0"/>
                    <a:pt x="79" y="0"/>
                  </a:cubicBezTo>
                  <a:cubicBezTo>
                    <a:pt x="79" y="0"/>
                    <a:pt x="56" y="9"/>
                    <a:pt x="40" y="16"/>
                  </a:cubicBezTo>
                  <a:cubicBezTo>
                    <a:pt x="16" y="24"/>
                    <a:pt x="0" y="9"/>
                    <a:pt x="0" y="9"/>
                  </a:cubicBezTo>
                  <a:close/>
                </a:path>
              </a:pathLst>
            </a:custGeom>
            <a:solidFill>
              <a:srgbClr val="2589C1"/>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01" name="Google Shape;701;p37"/>
            <p:cNvSpPr/>
            <p:nvPr/>
          </p:nvSpPr>
          <p:spPr>
            <a:xfrm>
              <a:off x="6233760" y="3173760"/>
              <a:ext cx="18360" cy="155880"/>
            </a:xfrm>
            <a:custGeom>
              <a:rect b="b" l="l" r="r" t="t"/>
              <a:pathLst>
                <a:path extrusionOk="0" h="433" w="51">
                  <a:moveTo>
                    <a:pt x="9" y="0"/>
                  </a:moveTo>
                  <a:lnTo>
                    <a:pt x="9" y="0"/>
                  </a:lnTo>
                  <a:cubicBezTo>
                    <a:pt x="9" y="0"/>
                    <a:pt x="17" y="39"/>
                    <a:pt x="9" y="71"/>
                  </a:cubicBezTo>
                  <a:cubicBezTo>
                    <a:pt x="9" y="86"/>
                    <a:pt x="9" y="102"/>
                    <a:pt x="1" y="117"/>
                  </a:cubicBezTo>
                  <a:cubicBezTo>
                    <a:pt x="-6" y="157"/>
                    <a:pt x="33" y="181"/>
                    <a:pt x="33" y="212"/>
                  </a:cubicBezTo>
                  <a:cubicBezTo>
                    <a:pt x="33" y="244"/>
                    <a:pt x="9" y="275"/>
                    <a:pt x="1" y="299"/>
                  </a:cubicBezTo>
                  <a:cubicBezTo>
                    <a:pt x="1" y="322"/>
                    <a:pt x="25" y="346"/>
                    <a:pt x="25" y="370"/>
                  </a:cubicBezTo>
                  <a:cubicBezTo>
                    <a:pt x="41" y="401"/>
                    <a:pt x="25" y="433"/>
                    <a:pt x="25" y="433"/>
                  </a:cubicBezTo>
                  <a:cubicBezTo>
                    <a:pt x="41" y="417"/>
                    <a:pt x="49" y="385"/>
                    <a:pt x="41" y="370"/>
                  </a:cubicBezTo>
                  <a:cubicBezTo>
                    <a:pt x="41" y="338"/>
                    <a:pt x="9" y="338"/>
                    <a:pt x="25" y="299"/>
                  </a:cubicBezTo>
                  <a:cubicBezTo>
                    <a:pt x="41" y="259"/>
                    <a:pt x="64" y="220"/>
                    <a:pt x="41" y="188"/>
                  </a:cubicBezTo>
                  <a:cubicBezTo>
                    <a:pt x="25" y="157"/>
                    <a:pt x="17" y="142"/>
                    <a:pt x="25" y="126"/>
                  </a:cubicBezTo>
                  <a:cubicBezTo>
                    <a:pt x="33" y="102"/>
                    <a:pt x="33" y="47"/>
                    <a:pt x="9" y="0"/>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02" name="Google Shape;702;p37"/>
            <p:cNvSpPr/>
            <p:nvPr/>
          </p:nvSpPr>
          <p:spPr>
            <a:xfrm>
              <a:off x="6253920" y="3145320"/>
              <a:ext cx="42840" cy="138600"/>
            </a:xfrm>
            <a:custGeom>
              <a:rect b="b" l="l" r="r" t="t"/>
              <a:pathLst>
                <a:path extrusionOk="0" h="385" w="119">
                  <a:moveTo>
                    <a:pt x="8" y="0"/>
                  </a:moveTo>
                  <a:lnTo>
                    <a:pt x="8" y="0"/>
                  </a:lnTo>
                  <a:cubicBezTo>
                    <a:pt x="0" y="8"/>
                    <a:pt x="0" y="8"/>
                    <a:pt x="0" y="8"/>
                  </a:cubicBezTo>
                  <a:cubicBezTo>
                    <a:pt x="0" y="8"/>
                    <a:pt x="95" y="173"/>
                    <a:pt x="102" y="252"/>
                  </a:cubicBezTo>
                  <a:cubicBezTo>
                    <a:pt x="111" y="315"/>
                    <a:pt x="71" y="354"/>
                    <a:pt x="56" y="378"/>
                  </a:cubicBezTo>
                  <a:lnTo>
                    <a:pt x="56" y="385"/>
                  </a:lnTo>
                  <a:cubicBezTo>
                    <a:pt x="79" y="369"/>
                    <a:pt x="127" y="323"/>
                    <a:pt x="118" y="252"/>
                  </a:cubicBezTo>
                  <a:cubicBezTo>
                    <a:pt x="111" y="165"/>
                    <a:pt x="16" y="8"/>
                    <a:pt x="8" y="0"/>
                  </a:cubicBezTo>
                  <a:close/>
                </a:path>
              </a:pathLst>
            </a:custGeom>
            <a:solidFill>
              <a:schemeClr val="accent2"/>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3" name="Google Shape;703;p37"/>
            <p:cNvSpPr/>
            <p:nvPr/>
          </p:nvSpPr>
          <p:spPr>
            <a:xfrm>
              <a:off x="6235200" y="3122640"/>
              <a:ext cx="43560" cy="48240"/>
            </a:xfrm>
            <a:custGeom>
              <a:rect b="b" l="l" r="r" t="t"/>
              <a:pathLst>
                <a:path extrusionOk="0" h="134" w="121">
                  <a:moveTo>
                    <a:pt x="37" y="8"/>
                  </a:moveTo>
                  <a:lnTo>
                    <a:pt x="37" y="8"/>
                  </a:lnTo>
                  <a:cubicBezTo>
                    <a:pt x="-3" y="40"/>
                    <a:pt x="-10" y="55"/>
                    <a:pt x="13" y="86"/>
                  </a:cubicBezTo>
                  <a:cubicBezTo>
                    <a:pt x="29" y="110"/>
                    <a:pt x="45" y="134"/>
                    <a:pt x="68" y="134"/>
                  </a:cubicBezTo>
                  <a:cubicBezTo>
                    <a:pt x="76" y="134"/>
                    <a:pt x="99" y="118"/>
                    <a:pt x="115" y="102"/>
                  </a:cubicBezTo>
                  <a:cubicBezTo>
                    <a:pt x="131" y="71"/>
                    <a:pt x="108" y="63"/>
                    <a:pt x="92" y="31"/>
                  </a:cubicBezTo>
                  <a:cubicBezTo>
                    <a:pt x="68" y="0"/>
                    <a:pt x="68" y="-8"/>
                    <a:pt x="37" y="8"/>
                  </a:cubicBezTo>
                  <a:close/>
                </a:path>
              </a:pathLst>
            </a:custGeom>
            <a:solidFill>
              <a:schemeClr val="accent2"/>
            </a:solidFill>
            <a:ln>
              <a:noFill/>
            </a:ln>
          </p:spPr>
          <p:txBody>
            <a:bodyPr anchorCtr="1" anchor="ctr" bIns="3225" lIns="90000" spcFirstLastPara="1" rIns="90000" wrap="square" tIns="32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4" name="Google Shape;704;p37"/>
            <p:cNvSpPr/>
            <p:nvPr/>
          </p:nvSpPr>
          <p:spPr>
            <a:xfrm>
              <a:off x="6240600" y="3121920"/>
              <a:ext cx="38520" cy="45720"/>
            </a:xfrm>
            <a:custGeom>
              <a:rect b="b" l="l" r="r" t="t"/>
              <a:pathLst>
                <a:path extrusionOk="0" h="127" w="107">
                  <a:moveTo>
                    <a:pt x="22" y="10"/>
                  </a:moveTo>
                  <a:lnTo>
                    <a:pt x="22" y="10"/>
                  </a:lnTo>
                  <a:cubicBezTo>
                    <a:pt x="-2" y="26"/>
                    <a:pt x="-10" y="42"/>
                    <a:pt x="14" y="81"/>
                  </a:cubicBezTo>
                  <a:cubicBezTo>
                    <a:pt x="37" y="120"/>
                    <a:pt x="61" y="144"/>
                    <a:pt x="93" y="112"/>
                  </a:cubicBezTo>
                  <a:cubicBezTo>
                    <a:pt x="116" y="88"/>
                    <a:pt x="108" y="57"/>
                    <a:pt x="84" y="26"/>
                  </a:cubicBezTo>
                  <a:cubicBezTo>
                    <a:pt x="69" y="-6"/>
                    <a:pt x="53" y="-6"/>
                    <a:pt x="22" y="10"/>
                  </a:cubicBezTo>
                  <a:close/>
                </a:path>
              </a:pathLst>
            </a:custGeom>
            <a:solidFill>
              <a:schemeClr val="accent2"/>
            </a:solidFill>
            <a:ln>
              <a:noFill/>
            </a:ln>
          </p:spPr>
          <p:txBody>
            <a:bodyPr anchorCtr="1" anchor="ctr" bIns="700" lIns="90000" spcFirstLastPara="1" rIns="90000" wrap="square" tIns="7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5" name="Google Shape;705;p37"/>
            <p:cNvSpPr/>
            <p:nvPr/>
          </p:nvSpPr>
          <p:spPr>
            <a:xfrm>
              <a:off x="6134760" y="3148200"/>
              <a:ext cx="48600" cy="22680"/>
            </a:xfrm>
            <a:custGeom>
              <a:rect b="b" l="l" r="r" t="t"/>
              <a:pathLst>
                <a:path extrusionOk="0" h="63" w="135">
                  <a:moveTo>
                    <a:pt x="135" y="31"/>
                  </a:moveTo>
                  <a:lnTo>
                    <a:pt x="9" y="63"/>
                  </a:lnTo>
                  <a:lnTo>
                    <a:pt x="0" y="31"/>
                  </a:lnTo>
                  <a:lnTo>
                    <a:pt x="127" y="0"/>
                  </a:lnTo>
                  <a:lnTo>
                    <a:pt x="135" y="31"/>
                  </a:ln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06" name="Google Shape;706;p37"/>
            <p:cNvSpPr/>
            <p:nvPr/>
          </p:nvSpPr>
          <p:spPr>
            <a:xfrm>
              <a:off x="6078240" y="3298320"/>
              <a:ext cx="48240" cy="68040"/>
            </a:xfrm>
            <a:custGeom>
              <a:rect b="b" l="l" r="r" t="t"/>
              <a:pathLst>
                <a:path extrusionOk="0" h="189" w="134">
                  <a:moveTo>
                    <a:pt x="118" y="16"/>
                  </a:moveTo>
                  <a:lnTo>
                    <a:pt x="118" y="16"/>
                  </a:lnTo>
                  <a:cubicBezTo>
                    <a:pt x="118" y="16"/>
                    <a:pt x="111" y="8"/>
                    <a:pt x="103" y="0"/>
                  </a:cubicBezTo>
                  <a:cubicBezTo>
                    <a:pt x="95" y="0"/>
                    <a:pt x="95" y="0"/>
                    <a:pt x="87" y="8"/>
                  </a:cubicBezTo>
                  <a:lnTo>
                    <a:pt x="87" y="8"/>
                  </a:lnTo>
                  <a:cubicBezTo>
                    <a:pt x="63" y="-8"/>
                    <a:pt x="48" y="8"/>
                    <a:pt x="48" y="24"/>
                  </a:cubicBezTo>
                  <a:cubicBezTo>
                    <a:pt x="40" y="47"/>
                    <a:pt x="32" y="79"/>
                    <a:pt x="24" y="102"/>
                  </a:cubicBezTo>
                  <a:cubicBezTo>
                    <a:pt x="9" y="133"/>
                    <a:pt x="0" y="158"/>
                    <a:pt x="0" y="158"/>
                  </a:cubicBezTo>
                  <a:cubicBezTo>
                    <a:pt x="0" y="158"/>
                    <a:pt x="9" y="158"/>
                    <a:pt x="16" y="173"/>
                  </a:cubicBezTo>
                  <a:cubicBezTo>
                    <a:pt x="32" y="189"/>
                    <a:pt x="63" y="189"/>
                    <a:pt x="63" y="189"/>
                  </a:cubicBezTo>
                  <a:cubicBezTo>
                    <a:pt x="79" y="189"/>
                    <a:pt x="87" y="181"/>
                    <a:pt x="103" y="149"/>
                  </a:cubicBezTo>
                  <a:cubicBezTo>
                    <a:pt x="111" y="118"/>
                    <a:pt x="134" y="63"/>
                    <a:pt x="134" y="31"/>
                  </a:cubicBezTo>
                  <a:cubicBezTo>
                    <a:pt x="134" y="31"/>
                    <a:pt x="126" y="16"/>
                    <a:pt x="118" y="16"/>
                  </a:cubicBezTo>
                  <a:close/>
                </a:path>
              </a:pathLst>
            </a:custGeom>
            <a:solidFill>
              <a:schemeClr val="accent2"/>
            </a:solidFill>
            <a:ln>
              <a:noFill/>
            </a:ln>
          </p:spPr>
          <p:txBody>
            <a:bodyPr anchorCtr="1" anchor="ctr" bIns="23025" lIns="90000" spcFirstLastPara="1" rIns="90000" wrap="square" tIns="230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7" name="Google Shape;707;p37"/>
            <p:cNvSpPr/>
            <p:nvPr/>
          </p:nvSpPr>
          <p:spPr>
            <a:xfrm>
              <a:off x="6078240" y="3294720"/>
              <a:ext cx="42480" cy="65880"/>
            </a:xfrm>
            <a:custGeom>
              <a:rect b="b" l="l" r="r" t="t"/>
              <a:pathLst>
                <a:path extrusionOk="0" h="183" w="118">
                  <a:moveTo>
                    <a:pt x="32" y="18"/>
                  </a:moveTo>
                  <a:lnTo>
                    <a:pt x="32" y="18"/>
                  </a:lnTo>
                  <a:cubicBezTo>
                    <a:pt x="24" y="57"/>
                    <a:pt x="9" y="112"/>
                    <a:pt x="0" y="143"/>
                  </a:cubicBezTo>
                  <a:cubicBezTo>
                    <a:pt x="-7" y="175"/>
                    <a:pt x="32" y="183"/>
                    <a:pt x="48" y="183"/>
                  </a:cubicBezTo>
                  <a:cubicBezTo>
                    <a:pt x="71" y="183"/>
                    <a:pt x="79" y="175"/>
                    <a:pt x="87" y="143"/>
                  </a:cubicBezTo>
                  <a:cubicBezTo>
                    <a:pt x="95" y="120"/>
                    <a:pt x="118" y="57"/>
                    <a:pt x="118" y="34"/>
                  </a:cubicBezTo>
                  <a:cubicBezTo>
                    <a:pt x="118" y="18"/>
                    <a:pt x="95" y="10"/>
                    <a:pt x="71" y="2"/>
                  </a:cubicBezTo>
                  <a:cubicBezTo>
                    <a:pt x="48" y="-5"/>
                    <a:pt x="32" y="2"/>
                    <a:pt x="32" y="18"/>
                  </a:cubicBezTo>
                  <a:close/>
                </a:path>
              </a:pathLst>
            </a:custGeom>
            <a:solidFill>
              <a:schemeClr val="accent1"/>
            </a:solidFill>
            <a:ln>
              <a:noFill/>
            </a:ln>
          </p:spPr>
          <p:txBody>
            <a:bodyPr anchorCtr="1" anchor="ctr" bIns="20875" lIns="90000" spcFirstLastPara="1" rIns="90000" wrap="square" tIns="2087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8" name="Google Shape;708;p37"/>
            <p:cNvSpPr/>
            <p:nvPr/>
          </p:nvSpPr>
          <p:spPr>
            <a:xfrm>
              <a:off x="6086520" y="3306960"/>
              <a:ext cx="31680" cy="25200"/>
            </a:xfrm>
            <a:custGeom>
              <a:rect b="b" l="l" r="r" t="t"/>
              <a:pathLst>
                <a:path extrusionOk="0" h="70" w="88">
                  <a:moveTo>
                    <a:pt x="1" y="15"/>
                  </a:moveTo>
                  <a:lnTo>
                    <a:pt x="1" y="15"/>
                  </a:lnTo>
                  <a:cubicBezTo>
                    <a:pt x="1" y="15"/>
                    <a:pt x="-7" y="55"/>
                    <a:pt x="17" y="63"/>
                  </a:cubicBezTo>
                  <a:cubicBezTo>
                    <a:pt x="48" y="78"/>
                    <a:pt x="72" y="63"/>
                    <a:pt x="72" y="47"/>
                  </a:cubicBezTo>
                  <a:cubicBezTo>
                    <a:pt x="80" y="23"/>
                    <a:pt x="88" y="0"/>
                    <a:pt x="88" y="0"/>
                  </a:cubicBezTo>
                  <a:cubicBezTo>
                    <a:pt x="88" y="0"/>
                    <a:pt x="72" y="23"/>
                    <a:pt x="64" y="39"/>
                  </a:cubicBezTo>
                  <a:cubicBezTo>
                    <a:pt x="56" y="55"/>
                    <a:pt x="48" y="55"/>
                    <a:pt x="25" y="47"/>
                  </a:cubicBezTo>
                  <a:cubicBezTo>
                    <a:pt x="1" y="39"/>
                    <a:pt x="1" y="15"/>
                    <a:pt x="1" y="15"/>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09" name="Google Shape;709;p37"/>
            <p:cNvSpPr/>
            <p:nvPr/>
          </p:nvSpPr>
          <p:spPr>
            <a:xfrm>
              <a:off x="6120720" y="3314160"/>
              <a:ext cx="45360" cy="66240"/>
            </a:xfrm>
            <a:custGeom>
              <a:rect b="b" l="l" r="r" t="t"/>
              <a:pathLst>
                <a:path extrusionOk="0" h="184" w="126">
                  <a:moveTo>
                    <a:pt x="119" y="11"/>
                  </a:moveTo>
                  <a:lnTo>
                    <a:pt x="119" y="11"/>
                  </a:lnTo>
                  <a:cubicBezTo>
                    <a:pt x="110" y="11"/>
                    <a:pt x="103" y="3"/>
                    <a:pt x="95" y="3"/>
                  </a:cubicBezTo>
                  <a:cubicBezTo>
                    <a:pt x="87" y="-5"/>
                    <a:pt x="87" y="3"/>
                    <a:pt x="80" y="3"/>
                  </a:cubicBezTo>
                  <a:lnTo>
                    <a:pt x="80" y="3"/>
                  </a:lnTo>
                  <a:cubicBezTo>
                    <a:pt x="55" y="-5"/>
                    <a:pt x="48" y="3"/>
                    <a:pt x="39" y="19"/>
                  </a:cubicBezTo>
                  <a:cubicBezTo>
                    <a:pt x="32" y="43"/>
                    <a:pt x="24" y="74"/>
                    <a:pt x="16" y="105"/>
                  </a:cubicBezTo>
                  <a:cubicBezTo>
                    <a:pt x="8" y="129"/>
                    <a:pt x="0" y="153"/>
                    <a:pt x="0" y="153"/>
                  </a:cubicBezTo>
                  <a:cubicBezTo>
                    <a:pt x="0" y="153"/>
                    <a:pt x="0" y="160"/>
                    <a:pt x="8" y="169"/>
                  </a:cubicBezTo>
                  <a:cubicBezTo>
                    <a:pt x="24" y="184"/>
                    <a:pt x="55" y="184"/>
                    <a:pt x="64" y="184"/>
                  </a:cubicBezTo>
                  <a:cubicBezTo>
                    <a:pt x="80" y="184"/>
                    <a:pt x="87" y="176"/>
                    <a:pt x="95" y="145"/>
                  </a:cubicBezTo>
                  <a:cubicBezTo>
                    <a:pt x="103" y="121"/>
                    <a:pt x="126" y="58"/>
                    <a:pt x="126" y="35"/>
                  </a:cubicBezTo>
                  <a:cubicBezTo>
                    <a:pt x="126" y="27"/>
                    <a:pt x="119" y="19"/>
                    <a:pt x="119" y="11"/>
                  </a:cubicBezTo>
                  <a:close/>
                </a:path>
              </a:pathLst>
            </a:custGeom>
            <a:solidFill>
              <a:schemeClr val="accent2"/>
            </a:solidFill>
            <a:ln>
              <a:noFill/>
            </a:ln>
          </p:spPr>
          <p:txBody>
            <a:bodyPr anchorCtr="1" anchor="ctr" bIns="21225" lIns="90000" spcFirstLastPara="1" rIns="90000" wrap="square" tIns="21225">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10" name="Google Shape;710;p37"/>
            <p:cNvSpPr/>
            <p:nvPr/>
          </p:nvSpPr>
          <p:spPr>
            <a:xfrm>
              <a:off x="6117840" y="3309120"/>
              <a:ext cx="42480" cy="68400"/>
            </a:xfrm>
            <a:custGeom>
              <a:rect b="b" l="l" r="r" t="t"/>
              <a:pathLst>
                <a:path extrusionOk="0" h="190" w="118">
                  <a:moveTo>
                    <a:pt x="32" y="25"/>
                  </a:moveTo>
                  <a:lnTo>
                    <a:pt x="32" y="25"/>
                  </a:lnTo>
                  <a:cubicBezTo>
                    <a:pt x="24" y="57"/>
                    <a:pt x="8" y="119"/>
                    <a:pt x="1" y="151"/>
                  </a:cubicBezTo>
                  <a:cubicBezTo>
                    <a:pt x="-7" y="174"/>
                    <a:pt x="40" y="190"/>
                    <a:pt x="56" y="190"/>
                  </a:cubicBezTo>
                  <a:cubicBezTo>
                    <a:pt x="72" y="190"/>
                    <a:pt x="79" y="183"/>
                    <a:pt x="88" y="151"/>
                  </a:cubicBezTo>
                  <a:cubicBezTo>
                    <a:pt x="95" y="119"/>
                    <a:pt x="118" y="57"/>
                    <a:pt x="118" y="33"/>
                  </a:cubicBezTo>
                  <a:cubicBezTo>
                    <a:pt x="118" y="17"/>
                    <a:pt x="95" y="9"/>
                    <a:pt x="72" y="1"/>
                  </a:cubicBezTo>
                  <a:cubicBezTo>
                    <a:pt x="47" y="-6"/>
                    <a:pt x="40" y="9"/>
                    <a:pt x="32" y="25"/>
                  </a:cubicBezTo>
                  <a:close/>
                </a:path>
              </a:pathLst>
            </a:custGeom>
            <a:solidFill>
              <a:schemeClr val="accent1"/>
            </a:solidFill>
            <a:ln>
              <a:noFill/>
            </a:ln>
          </p:spPr>
          <p:txBody>
            <a:bodyPr anchorCtr="1" anchor="ctr" bIns="23400" lIns="90000" spcFirstLastPara="1" rIns="90000" wrap="square" tIns="2340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11" name="Google Shape;711;p37"/>
            <p:cNvSpPr/>
            <p:nvPr/>
          </p:nvSpPr>
          <p:spPr>
            <a:xfrm>
              <a:off x="6126120" y="3323880"/>
              <a:ext cx="31680" cy="22680"/>
            </a:xfrm>
            <a:custGeom>
              <a:rect b="b" l="l" r="r" t="t"/>
              <a:pathLst>
                <a:path extrusionOk="0" h="63" w="88">
                  <a:moveTo>
                    <a:pt x="1" y="16"/>
                  </a:moveTo>
                  <a:lnTo>
                    <a:pt x="1" y="16"/>
                  </a:lnTo>
                  <a:cubicBezTo>
                    <a:pt x="1" y="16"/>
                    <a:pt x="-7" y="47"/>
                    <a:pt x="17" y="55"/>
                  </a:cubicBezTo>
                  <a:cubicBezTo>
                    <a:pt x="56" y="71"/>
                    <a:pt x="72" y="62"/>
                    <a:pt x="80" y="39"/>
                  </a:cubicBezTo>
                  <a:cubicBezTo>
                    <a:pt x="80" y="23"/>
                    <a:pt x="88" y="0"/>
                    <a:pt x="88" y="0"/>
                  </a:cubicBezTo>
                  <a:cubicBezTo>
                    <a:pt x="88" y="0"/>
                    <a:pt x="72" y="23"/>
                    <a:pt x="65" y="31"/>
                  </a:cubicBezTo>
                  <a:cubicBezTo>
                    <a:pt x="65" y="47"/>
                    <a:pt x="49" y="47"/>
                    <a:pt x="33" y="39"/>
                  </a:cubicBezTo>
                  <a:cubicBezTo>
                    <a:pt x="9" y="31"/>
                    <a:pt x="1" y="16"/>
                    <a:pt x="1" y="16"/>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12" name="Google Shape;712;p37"/>
            <p:cNvSpPr/>
            <p:nvPr/>
          </p:nvSpPr>
          <p:spPr>
            <a:xfrm>
              <a:off x="6035760" y="3090960"/>
              <a:ext cx="99720" cy="136440"/>
            </a:xfrm>
            <a:custGeom>
              <a:rect b="b" l="l" r="r" t="t"/>
              <a:pathLst>
                <a:path extrusionOk="0" h="379" w="277">
                  <a:moveTo>
                    <a:pt x="102" y="356"/>
                  </a:moveTo>
                  <a:lnTo>
                    <a:pt x="102" y="356"/>
                  </a:lnTo>
                  <a:cubicBezTo>
                    <a:pt x="134" y="363"/>
                    <a:pt x="166" y="372"/>
                    <a:pt x="197" y="379"/>
                  </a:cubicBezTo>
                  <a:cubicBezTo>
                    <a:pt x="213" y="356"/>
                    <a:pt x="268" y="253"/>
                    <a:pt x="275" y="174"/>
                  </a:cubicBezTo>
                  <a:cubicBezTo>
                    <a:pt x="284" y="80"/>
                    <a:pt x="260" y="17"/>
                    <a:pt x="205" y="1"/>
                  </a:cubicBezTo>
                  <a:cubicBezTo>
                    <a:pt x="173" y="-6"/>
                    <a:pt x="87" y="17"/>
                    <a:pt x="47" y="143"/>
                  </a:cubicBezTo>
                  <a:cubicBezTo>
                    <a:pt x="32" y="190"/>
                    <a:pt x="24" y="222"/>
                    <a:pt x="0" y="292"/>
                  </a:cubicBezTo>
                  <a:cubicBezTo>
                    <a:pt x="24" y="316"/>
                    <a:pt x="63" y="340"/>
                    <a:pt x="102" y="356"/>
                  </a:cubicBezTo>
                  <a:close/>
                </a:path>
              </a:pathLst>
            </a:custGeom>
            <a:solidFill>
              <a:schemeClr val="accent4"/>
            </a:solidFill>
            <a:ln>
              <a:noFill/>
            </a:ln>
          </p:spPr>
          <p:txBody>
            <a:bodyPr anchorCtr="1" anchor="ctr"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13" name="Google Shape;713;p37"/>
            <p:cNvSpPr/>
            <p:nvPr/>
          </p:nvSpPr>
          <p:spPr>
            <a:xfrm>
              <a:off x="6081480" y="3076560"/>
              <a:ext cx="46800" cy="31680"/>
            </a:xfrm>
            <a:custGeom>
              <a:rect b="b" l="l" r="r" t="t"/>
              <a:pathLst>
                <a:path extrusionOk="0" h="88" w="130">
                  <a:moveTo>
                    <a:pt x="54" y="88"/>
                  </a:moveTo>
                  <a:lnTo>
                    <a:pt x="54" y="88"/>
                  </a:lnTo>
                  <a:cubicBezTo>
                    <a:pt x="23" y="65"/>
                    <a:pt x="15" y="57"/>
                    <a:pt x="0" y="49"/>
                  </a:cubicBezTo>
                  <a:cubicBezTo>
                    <a:pt x="7" y="41"/>
                    <a:pt x="39" y="34"/>
                    <a:pt x="70" y="18"/>
                  </a:cubicBezTo>
                  <a:cubicBezTo>
                    <a:pt x="94" y="2"/>
                    <a:pt x="109" y="-14"/>
                    <a:pt x="125" y="18"/>
                  </a:cubicBezTo>
                  <a:cubicBezTo>
                    <a:pt x="148" y="49"/>
                    <a:pt x="78" y="88"/>
                    <a:pt x="54" y="88"/>
                  </a:cubicBezTo>
                  <a:close/>
                </a:path>
              </a:pathLst>
            </a:custGeom>
            <a:solidFill>
              <a:schemeClr val="accent2"/>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FFFFFF"/>
                </a:solidFill>
                <a:latin typeface="Arial"/>
                <a:ea typeface="Arial"/>
                <a:cs typeface="Arial"/>
                <a:sym typeface="Arial"/>
              </a:endParaRPr>
            </a:p>
          </p:txBody>
        </p:sp>
        <p:sp>
          <p:nvSpPr>
            <p:cNvPr id="714" name="Google Shape;714;p37"/>
            <p:cNvSpPr/>
            <p:nvPr/>
          </p:nvSpPr>
          <p:spPr>
            <a:xfrm>
              <a:off x="6108480" y="3080880"/>
              <a:ext cx="12240" cy="10080"/>
            </a:xfrm>
            <a:custGeom>
              <a:rect b="b" l="l" r="r" t="t"/>
              <a:pathLst>
                <a:path extrusionOk="0" h="28" w="34">
                  <a:moveTo>
                    <a:pt x="19" y="22"/>
                  </a:moveTo>
                  <a:lnTo>
                    <a:pt x="19" y="22"/>
                  </a:lnTo>
                  <a:cubicBezTo>
                    <a:pt x="11" y="29"/>
                    <a:pt x="3" y="29"/>
                    <a:pt x="3" y="22"/>
                  </a:cubicBezTo>
                  <a:cubicBezTo>
                    <a:pt x="-5" y="22"/>
                    <a:pt x="3" y="14"/>
                    <a:pt x="11" y="6"/>
                  </a:cubicBezTo>
                  <a:cubicBezTo>
                    <a:pt x="19" y="-2"/>
                    <a:pt x="27" y="-2"/>
                    <a:pt x="34" y="6"/>
                  </a:cubicBezTo>
                  <a:cubicBezTo>
                    <a:pt x="34" y="6"/>
                    <a:pt x="34" y="14"/>
                    <a:pt x="19" y="22"/>
                  </a:cubicBezTo>
                  <a:close/>
                </a:path>
              </a:pathLst>
            </a:custGeom>
            <a:solidFill>
              <a:schemeClr val="accent6"/>
            </a:solidFill>
            <a:ln>
              <a:noFill/>
            </a:ln>
          </p:spPr>
          <p:txBody>
            <a:bodyPr anchorCtr="1" anchor="ctr" bIns="0" lIns="90000" spcFirstLastPara="1" rIns="90000" wrap="square" tIns="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p:txBody>
        </p:sp>
      </p:grpSp>
      <p:grpSp>
        <p:nvGrpSpPr>
          <p:cNvPr id="715" name="Google Shape;715;p37"/>
          <p:cNvGrpSpPr/>
          <p:nvPr/>
        </p:nvGrpSpPr>
        <p:grpSpPr>
          <a:xfrm rot="5400000">
            <a:off x="7861513" y="978325"/>
            <a:ext cx="301500" cy="363450"/>
            <a:chOff x="209463" y="978325"/>
            <a:chExt cx="301500" cy="363450"/>
          </a:xfrm>
        </p:grpSpPr>
        <p:sp>
          <p:nvSpPr>
            <p:cNvPr id="716" name="Google Shape;716;p37"/>
            <p:cNvSpPr/>
            <p:nvPr/>
          </p:nvSpPr>
          <p:spPr>
            <a:xfrm>
              <a:off x="209463" y="978325"/>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17" name="Google Shape;717;p37"/>
            <p:cNvSpPr/>
            <p:nvPr/>
          </p:nvSpPr>
          <p:spPr>
            <a:xfrm>
              <a:off x="209463" y="1040275"/>
              <a:ext cx="301500" cy="301500"/>
            </a:xfrm>
            <a:prstGeom prst="diamond">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grpSp>
      <p:sp>
        <p:nvSpPr>
          <p:cNvPr id="718" name="Google Shape;718;p37"/>
          <p:cNvSpPr/>
          <p:nvPr/>
        </p:nvSpPr>
        <p:spPr>
          <a:xfrm>
            <a:off x="713225" y="1054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19" name="Google Shape;719;p37"/>
          <p:cNvSpPr/>
          <p:nvPr/>
        </p:nvSpPr>
        <p:spPr>
          <a:xfrm>
            <a:off x="865625" y="12069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20" name="Google Shape;720;p37"/>
          <p:cNvSpPr txBox="1"/>
          <p:nvPr>
            <p:ph idx="2" type="title"/>
          </p:nvPr>
        </p:nvSpPr>
        <p:spPr>
          <a:xfrm>
            <a:off x="904172" y="3778150"/>
            <a:ext cx="9009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721" name="Google Shape;721;p37"/>
          <p:cNvSpPr/>
          <p:nvPr/>
        </p:nvSpPr>
        <p:spPr>
          <a:xfrm>
            <a:off x="753425" y="36275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22" name="Google Shape;722;p37"/>
          <p:cNvSpPr txBox="1"/>
          <p:nvPr>
            <p:ph idx="2" type="title"/>
          </p:nvPr>
        </p:nvSpPr>
        <p:spPr>
          <a:xfrm>
            <a:off x="904172" y="2491650"/>
            <a:ext cx="9009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723" name="Google Shape;723;p37"/>
          <p:cNvSpPr/>
          <p:nvPr/>
        </p:nvSpPr>
        <p:spPr>
          <a:xfrm>
            <a:off x="753425" y="2341000"/>
            <a:ext cx="301500" cy="301500"/>
          </a:xfrm>
          <a:prstGeom prst="diamond">
            <a:avLst/>
          </a:prstGeom>
          <a:no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ubik"/>
              <a:ea typeface="Rubik"/>
              <a:cs typeface="Rubik"/>
              <a:sym typeface="Rubik"/>
            </a:endParaRPr>
          </a:p>
        </p:txBody>
      </p:sp>
      <p:sp>
        <p:nvSpPr>
          <p:cNvPr id="724" name="Google Shape;724;p37"/>
          <p:cNvSpPr txBox="1"/>
          <p:nvPr>
            <p:ph idx="1" type="subTitle"/>
          </p:nvPr>
        </p:nvSpPr>
        <p:spPr>
          <a:xfrm>
            <a:off x="1939925" y="3973000"/>
            <a:ext cx="4548900" cy="6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Help plan where to send police and resources</a:t>
            </a:r>
            <a:endParaRPr b="1" sz="1500"/>
          </a:p>
        </p:txBody>
      </p:sp>
      <p:sp>
        <p:nvSpPr>
          <p:cNvPr id="725" name="Google Shape;725;p37"/>
          <p:cNvSpPr txBox="1"/>
          <p:nvPr>
            <p:ph idx="1" type="subTitle"/>
          </p:nvPr>
        </p:nvSpPr>
        <p:spPr>
          <a:xfrm>
            <a:off x="1939925" y="1435150"/>
            <a:ext cx="4993800" cy="6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Identify most </a:t>
            </a:r>
            <a:r>
              <a:rPr b="1" lang="en" sz="1500"/>
              <a:t>frequent</a:t>
            </a:r>
            <a:r>
              <a:rPr b="1" lang="en" sz="1500"/>
              <a:t> types of crime</a:t>
            </a:r>
            <a:endParaRPr b="1"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38"/>
          <p:cNvSpPr txBox="1"/>
          <p:nvPr>
            <p:ph type="title"/>
          </p:nvPr>
        </p:nvSpPr>
        <p:spPr>
          <a:xfrm>
            <a:off x="720000" y="3131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Crimes by Category</a:t>
            </a:r>
            <a:endParaRPr/>
          </a:p>
        </p:txBody>
      </p:sp>
      <p:pic>
        <p:nvPicPr>
          <p:cNvPr id="731" name="Google Shape;731;p38" title="Unknown-7.png"/>
          <p:cNvPicPr preferRelativeResize="0"/>
          <p:nvPr/>
        </p:nvPicPr>
        <p:blipFill>
          <a:blip r:embed="rId3">
            <a:alphaModFix/>
          </a:blip>
          <a:stretch>
            <a:fillRect/>
          </a:stretch>
        </p:blipFill>
        <p:spPr>
          <a:xfrm>
            <a:off x="691063" y="1017725"/>
            <a:ext cx="7761864" cy="38209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39"/>
          <p:cNvSpPr txBox="1"/>
          <p:nvPr>
            <p:ph type="title"/>
          </p:nvPr>
        </p:nvSpPr>
        <p:spPr>
          <a:xfrm>
            <a:off x="720000" y="24277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Breakdown of Larceny/Theft Crimes</a:t>
            </a:r>
            <a:endParaRPr/>
          </a:p>
        </p:txBody>
      </p:sp>
      <p:pic>
        <p:nvPicPr>
          <p:cNvPr id="737" name="Google Shape;737;p39" title="Unknown-9.png"/>
          <p:cNvPicPr preferRelativeResize="0"/>
          <p:nvPr/>
        </p:nvPicPr>
        <p:blipFill>
          <a:blip r:embed="rId3">
            <a:alphaModFix/>
          </a:blip>
          <a:stretch>
            <a:fillRect/>
          </a:stretch>
        </p:blipFill>
        <p:spPr>
          <a:xfrm>
            <a:off x="926450" y="879950"/>
            <a:ext cx="7291107" cy="3952874"/>
          </a:xfrm>
          <a:prstGeom prst="rect">
            <a:avLst/>
          </a:prstGeom>
          <a:noFill/>
          <a:ln>
            <a:noFill/>
          </a:ln>
        </p:spPr>
      </p:pic>
      <p:grpSp>
        <p:nvGrpSpPr>
          <p:cNvPr id="738" name="Google Shape;738;p39"/>
          <p:cNvGrpSpPr/>
          <p:nvPr/>
        </p:nvGrpSpPr>
        <p:grpSpPr>
          <a:xfrm>
            <a:off x="5859906" y="2676533"/>
            <a:ext cx="3331185" cy="1407644"/>
            <a:chOff x="2444875" y="3130800"/>
            <a:chExt cx="4799978" cy="2028305"/>
          </a:xfrm>
        </p:grpSpPr>
        <p:sp>
          <p:nvSpPr>
            <p:cNvPr id="739" name="Google Shape;739;p39"/>
            <p:cNvSpPr/>
            <p:nvPr/>
          </p:nvSpPr>
          <p:spPr>
            <a:xfrm>
              <a:off x="4166575" y="3130800"/>
              <a:ext cx="1849800" cy="1849800"/>
            </a:xfrm>
            <a:prstGeom prst="ellipse">
              <a:avLst/>
            </a:prstGeom>
            <a:noFill/>
            <a:ln cap="flat" cmpd="sng" w="6600">
              <a:solidFill>
                <a:schemeClr val="dk1"/>
              </a:solidFill>
              <a:prstDash val="solid"/>
              <a:round/>
              <a:headEnd len="sm" w="sm" type="none"/>
              <a:tailEnd len="sm" w="sm" type="none"/>
            </a:ln>
          </p:spPr>
          <p:txBody>
            <a:bodyPr anchorCtr="0" anchor="ctr" bIns="63450" lIns="63450" spcFirstLastPara="1" rIns="63450" wrap="square" tIns="63450">
              <a:noAutofit/>
            </a:bodyPr>
            <a:lstStyle/>
            <a:p>
              <a:pPr indent="0" lvl="0" marL="0" rtl="0" algn="ctr">
                <a:spcBef>
                  <a:spcPts val="0"/>
                </a:spcBef>
                <a:spcAft>
                  <a:spcPts val="0"/>
                </a:spcAft>
                <a:buNone/>
              </a:pPr>
              <a:r>
                <a:t/>
              </a:r>
              <a:endParaRPr sz="971">
                <a:latin typeface="Rubik"/>
                <a:ea typeface="Rubik"/>
                <a:cs typeface="Rubik"/>
                <a:sym typeface="Rubik"/>
              </a:endParaRPr>
            </a:p>
          </p:txBody>
        </p:sp>
        <p:grpSp>
          <p:nvGrpSpPr>
            <p:cNvPr id="740" name="Google Shape;740;p39"/>
            <p:cNvGrpSpPr/>
            <p:nvPr/>
          </p:nvGrpSpPr>
          <p:grpSpPr>
            <a:xfrm>
              <a:off x="3127612" y="3388578"/>
              <a:ext cx="2545920" cy="1691352"/>
              <a:chOff x="4848840" y="1456920"/>
              <a:chExt cx="1958400" cy="1301040"/>
            </a:xfrm>
          </p:grpSpPr>
          <p:sp>
            <p:nvSpPr>
              <p:cNvPr id="741" name="Google Shape;741;p39"/>
              <p:cNvSpPr/>
              <p:nvPr/>
            </p:nvSpPr>
            <p:spPr>
              <a:xfrm>
                <a:off x="5805000" y="1491120"/>
                <a:ext cx="140400" cy="110520"/>
              </a:xfrm>
              <a:custGeom>
                <a:rect b="b" l="l" r="r" t="t"/>
                <a:pathLst>
                  <a:path extrusionOk="0" h="307" w="390">
                    <a:moveTo>
                      <a:pt x="66" y="0"/>
                    </a:moveTo>
                    <a:lnTo>
                      <a:pt x="66" y="0"/>
                    </a:lnTo>
                    <a:cubicBezTo>
                      <a:pt x="130" y="15"/>
                      <a:pt x="350" y="204"/>
                      <a:pt x="390" y="236"/>
                    </a:cubicBezTo>
                    <a:cubicBezTo>
                      <a:pt x="350" y="291"/>
                      <a:pt x="193" y="307"/>
                      <a:pt x="169" y="307"/>
                    </a:cubicBezTo>
                    <a:cubicBezTo>
                      <a:pt x="146" y="307"/>
                      <a:pt x="51" y="204"/>
                      <a:pt x="12" y="109"/>
                    </a:cubicBezTo>
                    <a:cubicBezTo>
                      <a:pt x="-4" y="63"/>
                      <a:pt x="-4" y="31"/>
                      <a:pt x="12" y="7"/>
                    </a:cubicBezTo>
                    <a:cubicBezTo>
                      <a:pt x="27" y="0"/>
                      <a:pt x="43" y="0"/>
                      <a:pt x="66" y="0"/>
                    </a:cubicBez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2" name="Google Shape;742;p39"/>
              <p:cNvSpPr/>
              <p:nvPr/>
            </p:nvSpPr>
            <p:spPr>
              <a:xfrm>
                <a:off x="5809320" y="1478880"/>
                <a:ext cx="158760" cy="97200"/>
              </a:xfrm>
              <a:custGeom>
                <a:rect b="b" l="l" r="r" t="t"/>
                <a:pathLst>
                  <a:path extrusionOk="0" h="270" w="441">
                    <a:moveTo>
                      <a:pt x="134" y="10"/>
                    </a:moveTo>
                    <a:lnTo>
                      <a:pt x="134" y="10"/>
                    </a:lnTo>
                    <a:cubicBezTo>
                      <a:pt x="204" y="41"/>
                      <a:pt x="441" y="214"/>
                      <a:pt x="441" y="214"/>
                    </a:cubicBezTo>
                    <a:cubicBezTo>
                      <a:pt x="441" y="214"/>
                      <a:pt x="393" y="238"/>
                      <a:pt x="378" y="270"/>
                    </a:cubicBezTo>
                    <a:cubicBezTo>
                      <a:pt x="338" y="238"/>
                      <a:pt x="118" y="49"/>
                      <a:pt x="54" y="34"/>
                    </a:cubicBezTo>
                    <a:cubicBezTo>
                      <a:pt x="31" y="34"/>
                      <a:pt x="15" y="34"/>
                      <a:pt x="0" y="41"/>
                    </a:cubicBezTo>
                    <a:cubicBezTo>
                      <a:pt x="23" y="10"/>
                      <a:pt x="86" y="-14"/>
                      <a:pt x="134" y="10"/>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3" name="Google Shape;743;p39"/>
              <p:cNvSpPr/>
              <p:nvPr/>
            </p:nvSpPr>
            <p:spPr>
              <a:xfrm>
                <a:off x="6588360" y="1868760"/>
                <a:ext cx="124560" cy="140760"/>
              </a:xfrm>
              <a:custGeom>
                <a:rect b="b" l="l" r="r" t="t"/>
                <a:pathLst>
                  <a:path extrusionOk="0" h="391" w="346">
                    <a:moveTo>
                      <a:pt x="307" y="391"/>
                    </a:moveTo>
                    <a:lnTo>
                      <a:pt x="307" y="391"/>
                    </a:lnTo>
                    <a:cubicBezTo>
                      <a:pt x="63" y="273"/>
                      <a:pt x="63" y="273"/>
                      <a:pt x="63" y="273"/>
                    </a:cubicBezTo>
                    <a:cubicBezTo>
                      <a:pt x="0" y="21"/>
                      <a:pt x="0" y="21"/>
                      <a:pt x="0" y="21"/>
                    </a:cubicBezTo>
                    <a:cubicBezTo>
                      <a:pt x="0" y="21"/>
                      <a:pt x="118" y="-34"/>
                      <a:pt x="205" y="37"/>
                    </a:cubicBezTo>
                    <a:cubicBezTo>
                      <a:pt x="292" y="108"/>
                      <a:pt x="346" y="233"/>
                      <a:pt x="346" y="233"/>
                    </a:cubicBezTo>
                    <a:lnTo>
                      <a:pt x="307" y="391"/>
                    </a:ln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4" name="Google Shape;744;p39"/>
              <p:cNvSpPr/>
              <p:nvPr/>
            </p:nvSpPr>
            <p:spPr>
              <a:xfrm>
                <a:off x="5656320" y="2392920"/>
                <a:ext cx="124560" cy="140760"/>
              </a:xfrm>
              <a:custGeom>
                <a:rect b="b" l="l" r="r" t="t"/>
                <a:pathLst>
                  <a:path extrusionOk="0" h="391" w="346">
                    <a:moveTo>
                      <a:pt x="306" y="391"/>
                    </a:moveTo>
                    <a:lnTo>
                      <a:pt x="306" y="391"/>
                    </a:lnTo>
                    <a:cubicBezTo>
                      <a:pt x="62" y="273"/>
                      <a:pt x="62" y="273"/>
                      <a:pt x="62" y="273"/>
                    </a:cubicBezTo>
                    <a:cubicBezTo>
                      <a:pt x="0" y="21"/>
                      <a:pt x="0" y="21"/>
                      <a:pt x="0" y="21"/>
                    </a:cubicBezTo>
                    <a:cubicBezTo>
                      <a:pt x="0" y="21"/>
                      <a:pt x="118" y="-34"/>
                      <a:pt x="204" y="37"/>
                    </a:cubicBezTo>
                    <a:cubicBezTo>
                      <a:pt x="291" y="108"/>
                      <a:pt x="346" y="234"/>
                      <a:pt x="346" y="234"/>
                    </a:cubicBezTo>
                    <a:lnTo>
                      <a:pt x="306" y="391"/>
                    </a:ln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5" name="Google Shape;745;p39"/>
              <p:cNvSpPr/>
              <p:nvPr/>
            </p:nvSpPr>
            <p:spPr>
              <a:xfrm>
                <a:off x="4871160" y="1458360"/>
                <a:ext cx="1513440" cy="1010520"/>
              </a:xfrm>
              <a:custGeom>
                <a:rect b="b" l="l" r="r" t="t"/>
                <a:pathLst>
                  <a:path extrusionOk="0" h="2807" w="4204">
                    <a:moveTo>
                      <a:pt x="3999" y="59"/>
                    </a:moveTo>
                    <a:lnTo>
                      <a:pt x="3999" y="59"/>
                    </a:lnTo>
                    <a:cubicBezTo>
                      <a:pt x="3857" y="-35"/>
                      <a:pt x="3676" y="-12"/>
                      <a:pt x="3369" y="98"/>
                    </a:cubicBezTo>
                    <a:cubicBezTo>
                      <a:pt x="3180" y="169"/>
                      <a:pt x="3015" y="240"/>
                      <a:pt x="2897" y="287"/>
                    </a:cubicBezTo>
                    <a:cubicBezTo>
                      <a:pt x="2771" y="280"/>
                      <a:pt x="2621" y="169"/>
                      <a:pt x="2448" y="138"/>
                    </a:cubicBezTo>
                    <a:cubicBezTo>
                      <a:pt x="2377" y="122"/>
                      <a:pt x="2299" y="130"/>
                      <a:pt x="2188" y="193"/>
                    </a:cubicBezTo>
                    <a:cubicBezTo>
                      <a:pt x="2118" y="232"/>
                      <a:pt x="1637" y="515"/>
                      <a:pt x="1480" y="602"/>
                    </a:cubicBezTo>
                    <a:cubicBezTo>
                      <a:pt x="1441" y="626"/>
                      <a:pt x="1323" y="697"/>
                      <a:pt x="1299" y="704"/>
                    </a:cubicBezTo>
                    <a:cubicBezTo>
                      <a:pt x="1299" y="712"/>
                      <a:pt x="1299" y="712"/>
                      <a:pt x="1299" y="712"/>
                    </a:cubicBezTo>
                    <a:cubicBezTo>
                      <a:pt x="1299" y="712"/>
                      <a:pt x="1213" y="767"/>
                      <a:pt x="1174" y="799"/>
                    </a:cubicBezTo>
                    <a:cubicBezTo>
                      <a:pt x="1110" y="838"/>
                      <a:pt x="985" y="933"/>
                      <a:pt x="937" y="988"/>
                    </a:cubicBezTo>
                    <a:cubicBezTo>
                      <a:pt x="851" y="1098"/>
                      <a:pt x="458" y="1720"/>
                      <a:pt x="387" y="1791"/>
                    </a:cubicBezTo>
                    <a:cubicBezTo>
                      <a:pt x="293" y="1885"/>
                      <a:pt x="159" y="1995"/>
                      <a:pt x="96" y="2082"/>
                    </a:cubicBezTo>
                    <a:cubicBezTo>
                      <a:pt x="25" y="2176"/>
                      <a:pt x="9" y="2397"/>
                      <a:pt x="2" y="2538"/>
                    </a:cubicBezTo>
                    <a:cubicBezTo>
                      <a:pt x="2" y="2609"/>
                      <a:pt x="-6" y="2719"/>
                      <a:pt x="17" y="2798"/>
                    </a:cubicBezTo>
                    <a:cubicBezTo>
                      <a:pt x="65" y="2837"/>
                      <a:pt x="269" y="2750"/>
                      <a:pt x="380" y="2704"/>
                    </a:cubicBezTo>
                    <a:cubicBezTo>
                      <a:pt x="387" y="2397"/>
                      <a:pt x="575" y="2034"/>
                      <a:pt x="812" y="1900"/>
                    </a:cubicBezTo>
                    <a:cubicBezTo>
                      <a:pt x="1016" y="1783"/>
                      <a:pt x="1189" y="1877"/>
                      <a:pt x="1229" y="2105"/>
                    </a:cubicBezTo>
                    <a:cubicBezTo>
                      <a:pt x="2984" y="1082"/>
                      <a:pt x="2984" y="1082"/>
                      <a:pt x="2984" y="1082"/>
                    </a:cubicBezTo>
                    <a:cubicBezTo>
                      <a:pt x="3031" y="806"/>
                      <a:pt x="3196" y="531"/>
                      <a:pt x="3401" y="413"/>
                    </a:cubicBezTo>
                    <a:cubicBezTo>
                      <a:pt x="3629" y="280"/>
                      <a:pt x="3818" y="413"/>
                      <a:pt x="3834" y="712"/>
                    </a:cubicBezTo>
                    <a:cubicBezTo>
                      <a:pt x="3897" y="673"/>
                      <a:pt x="4070" y="571"/>
                      <a:pt x="4203" y="366"/>
                    </a:cubicBezTo>
                    <a:cubicBezTo>
                      <a:pt x="4212" y="216"/>
                      <a:pt x="4085" y="106"/>
                      <a:pt x="3999" y="59"/>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6" name="Google Shape;746;p39"/>
              <p:cNvSpPr/>
              <p:nvPr/>
            </p:nvSpPr>
            <p:spPr>
              <a:xfrm>
                <a:off x="6429600" y="1865160"/>
                <a:ext cx="235080" cy="312480"/>
              </a:xfrm>
              <a:custGeom>
                <a:rect b="b" l="l" r="r" t="t"/>
                <a:pathLst>
                  <a:path extrusionOk="0" h="868" w="653">
                    <a:moveTo>
                      <a:pt x="0" y="551"/>
                    </a:moveTo>
                    <a:lnTo>
                      <a:pt x="0" y="551"/>
                    </a:lnTo>
                    <a:cubicBezTo>
                      <a:pt x="0" y="353"/>
                      <a:pt x="118" y="125"/>
                      <a:pt x="268" y="39"/>
                    </a:cubicBezTo>
                    <a:cubicBezTo>
                      <a:pt x="307" y="15"/>
                      <a:pt x="355" y="0"/>
                      <a:pt x="386" y="0"/>
                    </a:cubicBezTo>
                    <a:cubicBezTo>
                      <a:pt x="418" y="0"/>
                      <a:pt x="489" y="7"/>
                      <a:pt x="559" y="54"/>
                    </a:cubicBezTo>
                    <a:cubicBezTo>
                      <a:pt x="646" y="102"/>
                      <a:pt x="653" y="220"/>
                      <a:pt x="653" y="220"/>
                    </a:cubicBezTo>
                    <a:cubicBezTo>
                      <a:pt x="355" y="850"/>
                      <a:pt x="355" y="850"/>
                      <a:pt x="355" y="850"/>
                    </a:cubicBezTo>
                    <a:cubicBezTo>
                      <a:pt x="355" y="850"/>
                      <a:pt x="252" y="897"/>
                      <a:pt x="158" y="841"/>
                    </a:cubicBezTo>
                    <a:cubicBezTo>
                      <a:pt x="95" y="810"/>
                      <a:pt x="56" y="747"/>
                      <a:pt x="40" y="715"/>
                    </a:cubicBezTo>
                    <a:cubicBezTo>
                      <a:pt x="31" y="708"/>
                      <a:pt x="16" y="676"/>
                      <a:pt x="16" y="668"/>
                    </a:cubicBezTo>
                    <a:cubicBezTo>
                      <a:pt x="0" y="637"/>
                      <a:pt x="0" y="597"/>
                      <a:pt x="0" y="551"/>
                    </a:cubicBezTo>
                    <a:close/>
                  </a:path>
                </a:pathLst>
              </a:custGeom>
              <a:solidFill>
                <a:schemeClr val="accent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747" name="Google Shape;747;p39"/>
              <p:cNvSpPr/>
              <p:nvPr/>
            </p:nvSpPr>
            <p:spPr>
              <a:xfrm>
                <a:off x="6474960" y="1892520"/>
                <a:ext cx="195480" cy="281880"/>
              </a:xfrm>
              <a:custGeom>
                <a:rect b="b" l="l" r="r" t="t"/>
                <a:pathLst>
                  <a:path extrusionOk="0" h="783" w="543">
                    <a:moveTo>
                      <a:pt x="543" y="238"/>
                    </a:moveTo>
                    <a:lnTo>
                      <a:pt x="543" y="238"/>
                    </a:lnTo>
                    <a:cubicBezTo>
                      <a:pt x="543" y="435"/>
                      <a:pt x="418" y="663"/>
                      <a:pt x="268" y="750"/>
                    </a:cubicBezTo>
                    <a:cubicBezTo>
                      <a:pt x="119" y="836"/>
                      <a:pt x="0" y="750"/>
                      <a:pt x="0" y="545"/>
                    </a:cubicBezTo>
                    <a:cubicBezTo>
                      <a:pt x="0" y="348"/>
                      <a:pt x="119" y="113"/>
                      <a:pt x="268" y="33"/>
                    </a:cubicBezTo>
                    <a:cubicBezTo>
                      <a:pt x="418" y="-53"/>
                      <a:pt x="543" y="33"/>
                      <a:pt x="543" y="238"/>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8" name="Google Shape;748;p39"/>
              <p:cNvSpPr/>
              <p:nvPr/>
            </p:nvSpPr>
            <p:spPr>
              <a:xfrm>
                <a:off x="6497640" y="1920600"/>
                <a:ext cx="153000" cy="224640"/>
              </a:xfrm>
              <a:custGeom>
                <a:rect b="b" l="l" r="r" t="t"/>
                <a:pathLst>
                  <a:path extrusionOk="0" h="624" w="425">
                    <a:moveTo>
                      <a:pt x="425" y="192"/>
                    </a:moveTo>
                    <a:lnTo>
                      <a:pt x="425" y="192"/>
                    </a:lnTo>
                    <a:cubicBezTo>
                      <a:pt x="425" y="349"/>
                      <a:pt x="331" y="530"/>
                      <a:pt x="213" y="601"/>
                    </a:cubicBezTo>
                    <a:cubicBezTo>
                      <a:pt x="95" y="664"/>
                      <a:pt x="0" y="593"/>
                      <a:pt x="0" y="436"/>
                    </a:cubicBezTo>
                    <a:cubicBezTo>
                      <a:pt x="0" y="278"/>
                      <a:pt x="95" y="97"/>
                      <a:pt x="213" y="26"/>
                    </a:cubicBezTo>
                    <a:cubicBezTo>
                      <a:pt x="331" y="-45"/>
                      <a:pt x="425" y="35"/>
                      <a:pt x="425" y="192"/>
                    </a:cubicBez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49" name="Google Shape;749;p39"/>
              <p:cNvSpPr/>
              <p:nvPr/>
            </p:nvSpPr>
            <p:spPr>
              <a:xfrm>
                <a:off x="6506280" y="1933200"/>
                <a:ext cx="138600" cy="201240"/>
              </a:xfrm>
              <a:custGeom>
                <a:rect b="b" l="l" r="r" t="t"/>
                <a:pathLst>
                  <a:path extrusionOk="0" h="559" w="385">
                    <a:moveTo>
                      <a:pt x="196" y="23"/>
                    </a:moveTo>
                    <a:lnTo>
                      <a:pt x="196" y="23"/>
                    </a:lnTo>
                    <a:cubicBezTo>
                      <a:pt x="87" y="86"/>
                      <a:pt x="0" y="251"/>
                      <a:pt x="0" y="393"/>
                    </a:cubicBezTo>
                    <a:cubicBezTo>
                      <a:pt x="0" y="535"/>
                      <a:pt x="87" y="597"/>
                      <a:pt x="196" y="535"/>
                    </a:cubicBezTo>
                    <a:cubicBezTo>
                      <a:pt x="299" y="479"/>
                      <a:pt x="385" y="314"/>
                      <a:pt x="385" y="173"/>
                    </a:cubicBezTo>
                    <a:cubicBezTo>
                      <a:pt x="385" y="31"/>
                      <a:pt x="299" y="-40"/>
                      <a:pt x="196" y="23"/>
                    </a:cubicBezTo>
                    <a:moveTo>
                      <a:pt x="149" y="70"/>
                    </a:moveTo>
                    <a:lnTo>
                      <a:pt x="149" y="70"/>
                    </a:lnTo>
                    <a:cubicBezTo>
                      <a:pt x="157" y="62"/>
                      <a:pt x="181" y="46"/>
                      <a:pt x="196" y="39"/>
                    </a:cubicBezTo>
                    <a:cubicBezTo>
                      <a:pt x="212" y="31"/>
                      <a:pt x="228" y="15"/>
                      <a:pt x="267" y="23"/>
                    </a:cubicBezTo>
                    <a:cubicBezTo>
                      <a:pt x="276" y="23"/>
                      <a:pt x="283" y="23"/>
                      <a:pt x="283" y="31"/>
                    </a:cubicBezTo>
                    <a:cubicBezTo>
                      <a:pt x="291" y="39"/>
                      <a:pt x="291" y="46"/>
                      <a:pt x="283" y="54"/>
                    </a:cubicBezTo>
                    <a:cubicBezTo>
                      <a:pt x="276" y="70"/>
                      <a:pt x="267" y="86"/>
                      <a:pt x="260" y="102"/>
                    </a:cubicBezTo>
                    <a:cubicBezTo>
                      <a:pt x="251" y="109"/>
                      <a:pt x="251" y="102"/>
                      <a:pt x="244" y="109"/>
                    </a:cubicBezTo>
                    <a:cubicBezTo>
                      <a:pt x="236" y="109"/>
                      <a:pt x="220" y="109"/>
                      <a:pt x="212" y="109"/>
                    </a:cubicBezTo>
                    <a:cubicBezTo>
                      <a:pt x="196" y="118"/>
                      <a:pt x="189" y="125"/>
                      <a:pt x="173" y="133"/>
                    </a:cubicBezTo>
                    <a:cubicBezTo>
                      <a:pt x="165" y="141"/>
                      <a:pt x="165" y="141"/>
                      <a:pt x="165" y="133"/>
                    </a:cubicBezTo>
                    <a:cubicBezTo>
                      <a:pt x="157" y="125"/>
                      <a:pt x="149" y="118"/>
                      <a:pt x="149" y="102"/>
                    </a:cubicBezTo>
                    <a:cubicBezTo>
                      <a:pt x="142" y="94"/>
                      <a:pt x="142" y="86"/>
                      <a:pt x="149" y="70"/>
                    </a:cubicBezTo>
                    <a:moveTo>
                      <a:pt x="299" y="220"/>
                    </a:moveTo>
                    <a:lnTo>
                      <a:pt x="299" y="220"/>
                    </a:lnTo>
                    <a:cubicBezTo>
                      <a:pt x="299" y="298"/>
                      <a:pt x="251" y="385"/>
                      <a:pt x="196" y="417"/>
                    </a:cubicBezTo>
                    <a:cubicBezTo>
                      <a:pt x="134" y="448"/>
                      <a:pt x="94" y="417"/>
                      <a:pt x="94" y="337"/>
                    </a:cubicBezTo>
                    <a:cubicBezTo>
                      <a:pt x="94" y="267"/>
                      <a:pt x="134" y="180"/>
                      <a:pt x="196" y="141"/>
                    </a:cubicBezTo>
                    <a:cubicBezTo>
                      <a:pt x="251" y="109"/>
                      <a:pt x="299" y="148"/>
                      <a:pt x="299" y="220"/>
                    </a:cubicBezTo>
                    <a:moveTo>
                      <a:pt x="32" y="283"/>
                    </a:moveTo>
                    <a:lnTo>
                      <a:pt x="32" y="283"/>
                    </a:lnTo>
                    <a:cubicBezTo>
                      <a:pt x="47" y="220"/>
                      <a:pt x="55" y="196"/>
                      <a:pt x="71" y="180"/>
                    </a:cubicBezTo>
                    <a:cubicBezTo>
                      <a:pt x="78" y="157"/>
                      <a:pt x="94" y="133"/>
                      <a:pt x="102" y="125"/>
                    </a:cubicBezTo>
                    <a:cubicBezTo>
                      <a:pt x="110" y="118"/>
                      <a:pt x="118" y="118"/>
                      <a:pt x="118" y="125"/>
                    </a:cubicBezTo>
                    <a:cubicBezTo>
                      <a:pt x="126" y="141"/>
                      <a:pt x="134" y="157"/>
                      <a:pt x="134" y="164"/>
                    </a:cubicBezTo>
                    <a:cubicBezTo>
                      <a:pt x="134" y="173"/>
                      <a:pt x="134" y="180"/>
                      <a:pt x="126" y="189"/>
                    </a:cubicBezTo>
                    <a:cubicBezTo>
                      <a:pt x="118" y="204"/>
                      <a:pt x="110" y="220"/>
                      <a:pt x="94" y="243"/>
                    </a:cubicBezTo>
                    <a:cubicBezTo>
                      <a:pt x="94" y="251"/>
                      <a:pt x="87" y="267"/>
                      <a:pt x="87" y="283"/>
                    </a:cubicBezTo>
                    <a:cubicBezTo>
                      <a:pt x="78" y="298"/>
                      <a:pt x="78" y="298"/>
                      <a:pt x="71" y="306"/>
                    </a:cubicBezTo>
                    <a:cubicBezTo>
                      <a:pt x="63" y="314"/>
                      <a:pt x="47" y="322"/>
                      <a:pt x="39" y="322"/>
                    </a:cubicBezTo>
                    <a:cubicBezTo>
                      <a:pt x="32" y="330"/>
                      <a:pt x="23" y="330"/>
                      <a:pt x="23" y="314"/>
                    </a:cubicBezTo>
                    <a:cubicBezTo>
                      <a:pt x="23" y="306"/>
                      <a:pt x="23" y="298"/>
                      <a:pt x="32" y="283"/>
                    </a:cubicBezTo>
                    <a:moveTo>
                      <a:pt x="71" y="526"/>
                    </a:moveTo>
                    <a:lnTo>
                      <a:pt x="71" y="526"/>
                    </a:lnTo>
                    <a:cubicBezTo>
                      <a:pt x="71" y="526"/>
                      <a:pt x="55" y="511"/>
                      <a:pt x="47" y="503"/>
                    </a:cubicBezTo>
                    <a:cubicBezTo>
                      <a:pt x="39" y="487"/>
                      <a:pt x="23" y="472"/>
                      <a:pt x="23" y="424"/>
                    </a:cubicBezTo>
                    <a:cubicBezTo>
                      <a:pt x="16" y="408"/>
                      <a:pt x="23" y="393"/>
                      <a:pt x="23" y="385"/>
                    </a:cubicBezTo>
                    <a:cubicBezTo>
                      <a:pt x="23" y="377"/>
                      <a:pt x="32" y="369"/>
                      <a:pt x="39" y="369"/>
                    </a:cubicBezTo>
                    <a:cubicBezTo>
                      <a:pt x="47" y="362"/>
                      <a:pt x="63" y="362"/>
                      <a:pt x="71" y="362"/>
                    </a:cubicBezTo>
                    <a:cubicBezTo>
                      <a:pt x="78" y="362"/>
                      <a:pt x="71" y="362"/>
                      <a:pt x="78" y="377"/>
                    </a:cubicBezTo>
                    <a:cubicBezTo>
                      <a:pt x="78" y="385"/>
                      <a:pt x="78" y="401"/>
                      <a:pt x="87" y="408"/>
                    </a:cubicBezTo>
                    <a:cubicBezTo>
                      <a:pt x="94" y="424"/>
                      <a:pt x="102" y="432"/>
                      <a:pt x="110" y="440"/>
                    </a:cubicBezTo>
                    <a:cubicBezTo>
                      <a:pt x="110" y="440"/>
                      <a:pt x="110" y="448"/>
                      <a:pt x="110" y="456"/>
                    </a:cubicBezTo>
                    <a:cubicBezTo>
                      <a:pt x="102" y="472"/>
                      <a:pt x="102" y="487"/>
                      <a:pt x="94" y="511"/>
                    </a:cubicBezTo>
                    <a:cubicBezTo>
                      <a:pt x="87" y="519"/>
                      <a:pt x="78" y="526"/>
                      <a:pt x="71" y="526"/>
                    </a:cubicBezTo>
                    <a:moveTo>
                      <a:pt x="251" y="472"/>
                    </a:moveTo>
                    <a:lnTo>
                      <a:pt x="251" y="472"/>
                    </a:lnTo>
                    <a:cubicBezTo>
                      <a:pt x="244" y="479"/>
                      <a:pt x="236" y="487"/>
                      <a:pt x="228" y="495"/>
                    </a:cubicBezTo>
                    <a:cubicBezTo>
                      <a:pt x="189" y="535"/>
                      <a:pt x="173" y="535"/>
                      <a:pt x="149" y="542"/>
                    </a:cubicBezTo>
                    <a:cubicBezTo>
                      <a:pt x="142" y="542"/>
                      <a:pt x="118" y="542"/>
                      <a:pt x="118" y="542"/>
                    </a:cubicBezTo>
                    <a:cubicBezTo>
                      <a:pt x="110" y="535"/>
                      <a:pt x="110" y="526"/>
                      <a:pt x="110" y="519"/>
                    </a:cubicBezTo>
                    <a:cubicBezTo>
                      <a:pt x="118" y="495"/>
                      <a:pt x="126" y="479"/>
                      <a:pt x="134" y="464"/>
                    </a:cubicBezTo>
                    <a:cubicBezTo>
                      <a:pt x="142" y="456"/>
                      <a:pt x="142" y="456"/>
                      <a:pt x="149" y="456"/>
                    </a:cubicBezTo>
                    <a:cubicBezTo>
                      <a:pt x="157" y="456"/>
                      <a:pt x="173" y="448"/>
                      <a:pt x="189" y="448"/>
                    </a:cubicBezTo>
                    <a:cubicBezTo>
                      <a:pt x="196" y="440"/>
                      <a:pt x="205" y="432"/>
                      <a:pt x="220" y="424"/>
                    </a:cubicBezTo>
                    <a:cubicBezTo>
                      <a:pt x="228" y="417"/>
                      <a:pt x="228" y="417"/>
                      <a:pt x="236" y="417"/>
                    </a:cubicBezTo>
                    <a:cubicBezTo>
                      <a:pt x="244" y="424"/>
                      <a:pt x="244" y="432"/>
                      <a:pt x="251" y="440"/>
                    </a:cubicBezTo>
                    <a:cubicBezTo>
                      <a:pt x="260" y="448"/>
                      <a:pt x="260" y="456"/>
                      <a:pt x="251" y="472"/>
                    </a:cubicBezTo>
                    <a:moveTo>
                      <a:pt x="354" y="298"/>
                    </a:moveTo>
                    <a:lnTo>
                      <a:pt x="354" y="298"/>
                    </a:lnTo>
                    <a:cubicBezTo>
                      <a:pt x="346" y="322"/>
                      <a:pt x="346" y="346"/>
                      <a:pt x="307" y="401"/>
                    </a:cubicBezTo>
                    <a:cubicBezTo>
                      <a:pt x="307" y="408"/>
                      <a:pt x="291" y="417"/>
                      <a:pt x="283" y="424"/>
                    </a:cubicBezTo>
                    <a:cubicBezTo>
                      <a:pt x="276" y="432"/>
                      <a:pt x="276" y="432"/>
                      <a:pt x="267" y="424"/>
                    </a:cubicBezTo>
                    <a:cubicBezTo>
                      <a:pt x="267" y="408"/>
                      <a:pt x="260" y="401"/>
                      <a:pt x="260" y="385"/>
                    </a:cubicBezTo>
                    <a:cubicBezTo>
                      <a:pt x="260" y="377"/>
                      <a:pt x="267" y="377"/>
                      <a:pt x="276" y="362"/>
                    </a:cubicBezTo>
                    <a:cubicBezTo>
                      <a:pt x="283" y="346"/>
                      <a:pt x="291" y="337"/>
                      <a:pt x="291" y="322"/>
                    </a:cubicBezTo>
                    <a:cubicBezTo>
                      <a:pt x="299" y="298"/>
                      <a:pt x="307" y="283"/>
                      <a:pt x="307" y="259"/>
                    </a:cubicBezTo>
                    <a:cubicBezTo>
                      <a:pt x="315" y="251"/>
                      <a:pt x="315" y="251"/>
                      <a:pt x="322" y="243"/>
                    </a:cubicBezTo>
                    <a:cubicBezTo>
                      <a:pt x="331" y="235"/>
                      <a:pt x="346" y="228"/>
                      <a:pt x="354" y="228"/>
                    </a:cubicBezTo>
                    <a:cubicBezTo>
                      <a:pt x="362" y="220"/>
                      <a:pt x="370" y="228"/>
                      <a:pt x="370" y="235"/>
                    </a:cubicBezTo>
                    <a:cubicBezTo>
                      <a:pt x="370" y="243"/>
                      <a:pt x="362" y="275"/>
                      <a:pt x="354" y="298"/>
                    </a:cubicBezTo>
                    <a:moveTo>
                      <a:pt x="354" y="196"/>
                    </a:moveTo>
                    <a:lnTo>
                      <a:pt x="354" y="196"/>
                    </a:lnTo>
                    <a:cubicBezTo>
                      <a:pt x="346" y="204"/>
                      <a:pt x="331" y="212"/>
                      <a:pt x="322" y="212"/>
                    </a:cubicBezTo>
                    <a:cubicBezTo>
                      <a:pt x="315" y="212"/>
                      <a:pt x="315" y="204"/>
                      <a:pt x="315" y="196"/>
                    </a:cubicBezTo>
                    <a:cubicBezTo>
                      <a:pt x="315" y="180"/>
                      <a:pt x="307" y="164"/>
                      <a:pt x="307" y="148"/>
                    </a:cubicBezTo>
                    <a:cubicBezTo>
                      <a:pt x="299" y="141"/>
                      <a:pt x="299" y="133"/>
                      <a:pt x="291" y="125"/>
                    </a:cubicBezTo>
                    <a:cubicBezTo>
                      <a:pt x="283" y="118"/>
                      <a:pt x="283" y="118"/>
                      <a:pt x="283" y="109"/>
                    </a:cubicBezTo>
                    <a:cubicBezTo>
                      <a:pt x="291" y="94"/>
                      <a:pt x="299" y="78"/>
                      <a:pt x="299" y="62"/>
                    </a:cubicBezTo>
                    <a:cubicBezTo>
                      <a:pt x="307" y="46"/>
                      <a:pt x="307" y="39"/>
                      <a:pt x="322" y="46"/>
                    </a:cubicBezTo>
                    <a:cubicBezTo>
                      <a:pt x="322" y="46"/>
                      <a:pt x="331" y="46"/>
                      <a:pt x="338" y="54"/>
                    </a:cubicBezTo>
                    <a:cubicBezTo>
                      <a:pt x="362" y="78"/>
                      <a:pt x="370" y="102"/>
                      <a:pt x="370" y="125"/>
                    </a:cubicBezTo>
                    <a:cubicBezTo>
                      <a:pt x="378" y="141"/>
                      <a:pt x="378" y="164"/>
                      <a:pt x="370" y="173"/>
                    </a:cubicBezTo>
                    <a:cubicBezTo>
                      <a:pt x="370" y="189"/>
                      <a:pt x="362" y="196"/>
                      <a:pt x="354" y="196"/>
                    </a:cubicBez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0" name="Google Shape;750;p39"/>
              <p:cNvSpPr/>
              <p:nvPr/>
            </p:nvSpPr>
            <p:spPr>
              <a:xfrm>
                <a:off x="6514560" y="1976040"/>
                <a:ext cx="39960" cy="74880"/>
              </a:xfrm>
              <a:custGeom>
                <a:rect b="b" l="l" r="r" t="t"/>
                <a:pathLst>
                  <a:path extrusionOk="0" h="208" w="111">
                    <a:moveTo>
                      <a:pt x="16" y="203"/>
                    </a:moveTo>
                    <a:lnTo>
                      <a:pt x="16" y="203"/>
                    </a:lnTo>
                    <a:cubicBezTo>
                      <a:pt x="24" y="203"/>
                      <a:pt x="40" y="195"/>
                      <a:pt x="48" y="187"/>
                    </a:cubicBezTo>
                    <a:cubicBezTo>
                      <a:pt x="55" y="179"/>
                      <a:pt x="55" y="179"/>
                      <a:pt x="64" y="164"/>
                    </a:cubicBezTo>
                    <a:cubicBezTo>
                      <a:pt x="64" y="148"/>
                      <a:pt x="71" y="132"/>
                      <a:pt x="71" y="124"/>
                    </a:cubicBezTo>
                    <a:cubicBezTo>
                      <a:pt x="87" y="101"/>
                      <a:pt x="95" y="85"/>
                      <a:pt x="103" y="70"/>
                    </a:cubicBezTo>
                    <a:cubicBezTo>
                      <a:pt x="111" y="61"/>
                      <a:pt x="111" y="54"/>
                      <a:pt x="111" y="45"/>
                    </a:cubicBezTo>
                    <a:cubicBezTo>
                      <a:pt x="111" y="38"/>
                      <a:pt x="103" y="22"/>
                      <a:pt x="95" y="6"/>
                    </a:cubicBezTo>
                    <a:cubicBezTo>
                      <a:pt x="95" y="-1"/>
                      <a:pt x="87" y="-1"/>
                      <a:pt x="79" y="6"/>
                    </a:cubicBezTo>
                    <a:cubicBezTo>
                      <a:pt x="71" y="14"/>
                      <a:pt x="55" y="38"/>
                      <a:pt x="48" y="61"/>
                    </a:cubicBezTo>
                    <a:cubicBezTo>
                      <a:pt x="32" y="77"/>
                      <a:pt x="24" y="101"/>
                      <a:pt x="9" y="164"/>
                    </a:cubicBezTo>
                    <a:cubicBezTo>
                      <a:pt x="0" y="179"/>
                      <a:pt x="0" y="187"/>
                      <a:pt x="0" y="195"/>
                    </a:cubicBezTo>
                    <a:cubicBezTo>
                      <a:pt x="0" y="211"/>
                      <a:pt x="9" y="211"/>
                      <a:pt x="16" y="203"/>
                    </a:cubicBezTo>
                    <a:close/>
                  </a:path>
                </a:pathLst>
              </a:custGeom>
              <a:solidFill>
                <a:schemeClr val="lt1"/>
              </a:solidFill>
              <a:ln>
                <a:noFill/>
              </a:ln>
            </p:spPr>
            <p:txBody>
              <a:bodyPr anchorCtr="1" anchor="ctr" bIns="20725" lIns="62450" spcFirstLastPara="1" rIns="62450" wrap="square" tIns="207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1" name="Google Shape;751;p39"/>
              <p:cNvSpPr/>
              <p:nvPr/>
            </p:nvSpPr>
            <p:spPr>
              <a:xfrm>
                <a:off x="6558120" y="1943275"/>
                <a:ext cx="52200" cy="42840"/>
              </a:xfrm>
              <a:custGeom>
                <a:rect b="b" l="l" r="r" t="t"/>
                <a:pathLst>
                  <a:path extrusionOk="0" h="119" w="145">
                    <a:moveTo>
                      <a:pt x="21" y="113"/>
                    </a:moveTo>
                    <a:lnTo>
                      <a:pt x="21" y="113"/>
                    </a:lnTo>
                    <a:cubicBezTo>
                      <a:pt x="21" y="121"/>
                      <a:pt x="21" y="121"/>
                      <a:pt x="29" y="113"/>
                    </a:cubicBezTo>
                    <a:cubicBezTo>
                      <a:pt x="45" y="105"/>
                      <a:pt x="52" y="98"/>
                      <a:pt x="68" y="89"/>
                    </a:cubicBezTo>
                    <a:cubicBezTo>
                      <a:pt x="76" y="89"/>
                      <a:pt x="92" y="89"/>
                      <a:pt x="100" y="89"/>
                    </a:cubicBezTo>
                    <a:cubicBezTo>
                      <a:pt x="107" y="82"/>
                      <a:pt x="107" y="89"/>
                      <a:pt x="116" y="82"/>
                    </a:cubicBezTo>
                    <a:cubicBezTo>
                      <a:pt x="123" y="66"/>
                      <a:pt x="132" y="50"/>
                      <a:pt x="139" y="34"/>
                    </a:cubicBezTo>
                    <a:cubicBezTo>
                      <a:pt x="147" y="26"/>
                      <a:pt x="147" y="19"/>
                      <a:pt x="139" y="11"/>
                    </a:cubicBezTo>
                    <a:cubicBezTo>
                      <a:pt x="139" y="3"/>
                      <a:pt x="132" y="3"/>
                      <a:pt x="123" y="3"/>
                    </a:cubicBezTo>
                    <a:cubicBezTo>
                      <a:pt x="84" y="-5"/>
                      <a:pt x="68" y="11"/>
                      <a:pt x="52" y="19"/>
                    </a:cubicBezTo>
                    <a:cubicBezTo>
                      <a:pt x="37" y="26"/>
                      <a:pt x="13" y="42"/>
                      <a:pt x="5" y="50"/>
                    </a:cubicBezTo>
                    <a:cubicBezTo>
                      <a:pt x="-2" y="66"/>
                      <a:pt x="-2" y="74"/>
                      <a:pt x="5" y="82"/>
                    </a:cubicBezTo>
                    <a:cubicBezTo>
                      <a:pt x="5" y="98"/>
                      <a:pt x="13" y="105"/>
                      <a:pt x="21" y="113"/>
                    </a:cubicBez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2" name="Google Shape;752;p39"/>
              <p:cNvSpPr/>
              <p:nvPr/>
            </p:nvSpPr>
            <p:spPr>
              <a:xfrm>
                <a:off x="6608160" y="1951555"/>
                <a:ext cx="33480" cy="60840"/>
              </a:xfrm>
              <a:custGeom>
                <a:rect b="b" l="l" r="r" t="t"/>
                <a:pathLst>
                  <a:path extrusionOk="0" h="169" w="93">
                    <a:moveTo>
                      <a:pt x="87" y="82"/>
                    </a:moveTo>
                    <a:lnTo>
                      <a:pt x="87" y="82"/>
                    </a:lnTo>
                    <a:cubicBezTo>
                      <a:pt x="87" y="59"/>
                      <a:pt x="79" y="35"/>
                      <a:pt x="55" y="11"/>
                    </a:cubicBezTo>
                    <a:cubicBezTo>
                      <a:pt x="48" y="3"/>
                      <a:pt x="39" y="3"/>
                      <a:pt x="39" y="3"/>
                    </a:cubicBezTo>
                    <a:cubicBezTo>
                      <a:pt x="24" y="-4"/>
                      <a:pt x="24" y="3"/>
                      <a:pt x="16" y="19"/>
                    </a:cubicBezTo>
                    <a:cubicBezTo>
                      <a:pt x="16" y="35"/>
                      <a:pt x="8" y="51"/>
                      <a:pt x="0" y="66"/>
                    </a:cubicBezTo>
                    <a:cubicBezTo>
                      <a:pt x="0" y="75"/>
                      <a:pt x="0" y="75"/>
                      <a:pt x="8" y="82"/>
                    </a:cubicBezTo>
                    <a:cubicBezTo>
                      <a:pt x="16" y="90"/>
                      <a:pt x="16" y="98"/>
                      <a:pt x="24" y="105"/>
                    </a:cubicBezTo>
                    <a:cubicBezTo>
                      <a:pt x="24" y="121"/>
                      <a:pt x="32" y="137"/>
                      <a:pt x="32" y="153"/>
                    </a:cubicBezTo>
                    <a:cubicBezTo>
                      <a:pt x="32" y="161"/>
                      <a:pt x="32" y="169"/>
                      <a:pt x="39" y="169"/>
                    </a:cubicBezTo>
                    <a:cubicBezTo>
                      <a:pt x="48" y="169"/>
                      <a:pt x="63" y="161"/>
                      <a:pt x="71" y="153"/>
                    </a:cubicBezTo>
                    <a:cubicBezTo>
                      <a:pt x="79" y="153"/>
                      <a:pt x="87" y="146"/>
                      <a:pt x="87" y="130"/>
                    </a:cubicBezTo>
                    <a:cubicBezTo>
                      <a:pt x="95" y="121"/>
                      <a:pt x="95" y="98"/>
                      <a:pt x="87" y="82"/>
                    </a:cubicBezTo>
                    <a:close/>
                  </a:path>
                </a:pathLst>
              </a:custGeom>
              <a:solidFill>
                <a:schemeClr val="lt1"/>
              </a:solidFill>
              <a:ln>
                <a:noFill/>
              </a:ln>
            </p:spPr>
            <p:txBody>
              <a:bodyPr anchorCtr="1" anchor="ctr" bIns="10975" lIns="62450" spcFirstLastPara="1" rIns="62450" wrap="square" tIns="1097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3" name="Google Shape;753;p39"/>
              <p:cNvSpPr/>
              <p:nvPr/>
            </p:nvSpPr>
            <p:spPr>
              <a:xfrm>
                <a:off x="6599880" y="2013840"/>
                <a:ext cx="39600" cy="74160"/>
              </a:xfrm>
              <a:custGeom>
                <a:rect b="b" l="l" r="r" t="t"/>
                <a:pathLst>
                  <a:path extrusionOk="0" h="206" w="110">
                    <a:moveTo>
                      <a:pt x="94" y="4"/>
                    </a:moveTo>
                    <a:lnTo>
                      <a:pt x="94" y="4"/>
                    </a:lnTo>
                    <a:cubicBezTo>
                      <a:pt x="86" y="4"/>
                      <a:pt x="71" y="11"/>
                      <a:pt x="62" y="19"/>
                    </a:cubicBezTo>
                    <a:cubicBezTo>
                      <a:pt x="55" y="27"/>
                      <a:pt x="55" y="27"/>
                      <a:pt x="47" y="35"/>
                    </a:cubicBezTo>
                    <a:cubicBezTo>
                      <a:pt x="47" y="59"/>
                      <a:pt x="39" y="74"/>
                      <a:pt x="31" y="98"/>
                    </a:cubicBezTo>
                    <a:cubicBezTo>
                      <a:pt x="31" y="113"/>
                      <a:pt x="23" y="122"/>
                      <a:pt x="16" y="138"/>
                    </a:cubicBezTo>
                    <a:cubicBezTo>
                      <a:pt x="7" y="153"/>
                      <a:pt x="0" y="153"/>
                      <a:pt x="0" y="161"/>
                    </a:cubicBezTo>
                    <a:cubicBezTo>
                      <a:pt x="0" y="177"/>
                      <a:pt x="7" y="184"/>
                      <a:pt x="7" y="200"/>
                    </a:cubicBezTo>
                    <a:cubicBezTo>
                      <a:pt x="16" y="208"/>
                      <a:pt x="16" y="208"/>
                      <a:pt x="23" y="200"/>
                    </a:cubicBezTo>
                    <a:cubicBezTo>
                      <a:pt x="31" y="193"/>
                      <a:pt x="47" y="184"/>
                      <a:pt x="47" y="177"/>
                    </a:cubicBezTo>
                    <a:cubicBezTo>
                      <a:pt x="86" y="122"/>
                      <a:pt x="86" y="98"/>
                      <a:pt x="94" y="74"/>
                    </a:cubicBezTo>
                    <a:cubicBezTo>
                      <a:pt x="102" y="51"/>
                      <a:pt x="110" y="19"/>
                      <a:pt x="110" y="11"/>
                    </a:cubicBezTo>
                    <a:cubicBezTo>
                      <a:pt x="110" y="4"/>
                      <a:pt x="102" y="-4"/>
                      <a:pt x="94" y="4"/>
                    </a:cubicBezTo>
                    <a:close/>
                  </a:path>
                </a:pathLst>
              </a:custGeom>
              <a:solidFill>
                <a:schemeClr val="lt1"/>
              </a:solidFill>
              <a:ln>
                <a:noFill/>
              </a:ln>
            </p:spPr>
            <p:txBody>
              <a:bodyPr anchorCtr="1" anchor="ctr" bIns="20225" lIns="62450" spcFirstLastPara="1" rIns="62450" wrap="square" tIns="20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4" name="Google Shape;754;p39"/>
              <p:cNvSpPr/>
              <p:nvPr/>
            </p:nvSpPr>
            <p:spPr>
              <a:xfrm>
                <a:off x="6545880" y="2083320"/>
                <a:ext cx="53280" cy="45000"/>
              </a:xfrm>
              <a:custGeom>
                <a:rect b="b" l="l" r="r" t="t"/>
                <a:pathLst>
                  <a:path extrusionOk="0" h="125" w="148">
                    <a:moveTo>
                      <a:pt x="126" y="0"/>
                    </a:moveTo>
                    <a:lnTo>
                      <a:pt x="126" y="0"/>
                    </a:lnTo>
                    <a:cubicBezTo>
                      <a:pt x="118" y="0"/>
                      <a:pt x="118" y="0"/>
                      <a:pt x="110" y="7"/>
                    </a:cubicBezTo>
                    <a:cubicBezTo>
                      <a:pt x="95" y="15"/>
                      <a:pt x="86" y="23"/>
                      <a:pt x="79" y="31"/>
                    </a:cubicBezTo>
                    <a:cubicBezTo>
                      <a:pt x="63" y="31"/>
                      <a:pt x="47" y="39"/>
                      <a:pt x="39" y="39"/>
                    </a:cubicBezTo>
                    <a:cubicBezTo>
                      <a:pt x="32" y="39"/>
                      <a:pt x="32" y="39"/>
                      <a:pt x="24" y="47"/>
                    </a:cubicBezTo>
                    <a:cubicBezTo>
                      <a:pt x="16" y="62"/>
                      <a:pt x="8" y="78"/>
                      <a:pt x="0" y="102"/>
                    </a:cubicBezTo>
                    <a:cubicBezTo>
                      <a:pt x="0" y="109"/>
                      <a:pt x="0" y="118"/>
                      <a:pt x="8" y="125"/>
                    </a:cubicBezTo>
                    <a:cubicBezTo>
                      <a:pt x="8" y="125"/>
                      <a:pt x="32" y="125"/>
                      <a:pt x="39" y="125"/>
                    </a:cubicBezTo>
                    <a:cubicBezTo>
                      <a:pt x="63" y="118"/>
                      <a:pt x="79" y="118"/>
                      <a:pt x="118" y="78"/>
                    </a:cubicBezTo>
                    <a:cubicBezTo>
                      <a:pt x="126" y="70"/>
                      <a:pt x="134" y="62"/>
                      <a:pt x="141" y="55"/>
                    </a:cubicBezTo>
                    <a:cubicBezTo>
                      <a:pt x="150" y="39"/>
                      <a:pt x="150" y="31"/>
                      <a:pt x="141" y="23"/>
                    </a:cubicBezTo>
                    <a:cubicBezTo>
                      <a:pt x="134" y="15"/>
                      <a:pt x="134" y="7"/>
                      <a:pt x="126" y="0"/>
                    </a:cubicBez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5" name="Google Shape;755;p39"/>
              <p:cNvSpPr/>
              <p:nvPr/>
            </p:nvSpPr>
            <p:spPr>
              <a:xfrm>
                <a:off x="6513480" y="2063520"/>
                <a:ext cx="32400" cy="59040"/>
              </a:xfrm>
              <a:custGeom>
                <a:rect b="b" l="l" r="r" t="t"/>
                <a:pathLst>
                  <a:path extrusionOk="0" h="164" w="90">
                    <a:moveTo>
                      <a:pt x="90" y="78"/>
                    </a:moveTo>
                    <a:lnTo>
                      <a:pt x="90" y="78"/>
                    </a:lnTo>
                    <a:cubicBezTo>
                      <a:pt x="82" y="70"/>
                      <a:pt x="74" y="62"/>
                      <a:pt x="67" y="46"/>
                    </a:cubicBezTo>
                    <a:cubicBezTo>
                      <a:pt x="58" y="39"/>
                      <a:pt x="58" y="23"/>
                      <a:pt x="58" y="15"/>
                    </a:cubicBezTo>
                    <a:cubicBezTo>
                      <a:pt x="51" y="0"/>
                      <a:pt x="58" y="0"/>
                      <a:pt x="51" y="0"/>
                    </a:cubicBezTo>
                    <a:cubicBezTo>
                      <a:pt x="43" y="0"/>
                      <a:pt x="27" y="0"/>
                      <a:pt x="19" y="7"/>
                    </a:cubicBezTo>
                    <a:cubicBezTo>
                      <a:pt x="12" y="7"/>
                      <a:pt x="3" y="15"/>
                      <a:pt x="3" y="23"/>
                    </a:cubicBezTo>
                    <a:cubicBezTo>
                      <a:pt x="3" y="31"/>
                      <a:pt x="-4" y="46"/>
                      <a:pt x="3" y="62"/>
                    </a:cubicBezTo>
                    <a:cubicBezTo>
                      <a:pt x="3" y="110"/>
                      <a:pt x="19" y="125"/>
                      <a:pt x="27" y="141"/>
                    </a:cubicBezTo>
                    <a:cubicBezTo>
                      <a:pt x="35" y="149"/>
                      <a:pt x="51" y="164"/>
                      <a:pt x="51" y="164"/>
                    </a:cubicBezTo>
                    <a:cubicBezTo>
                      <a:pt x="58" y="164"/>
                      <a:pt x="67" y="157"/>
                      <a:pt x="74" y="149"/>
                    </a:cubicBezTo>
                    <a:cubicBezTo>
                      <a:pt x="82" y="125"/>
                      <a:pt x="82" y="110"/>
                      <a:pt x="90" y="94"/>
                    </a:cubicBezTo>
                    <a:cubicBezTo>
                      <a:pt x="90" y="86"/>
                      <a:pt x="90" y="78"/>
                      <a:pt x="90" y="78"/>
                    </a:cubicBezTo>
                    <a:close/>
                  </a:path>
                </a:pathLst>
              </a:custGeom>
              <a:solidFill>
                <a:schemeClr val="lt1"/>
              </a:solidFill>
              <a:ln>
                <a:noFill/>
              </a:ln>
            </p:spPr>
            <p:txBody>
              <a:bodyPr anchorCtr="1" anchor="ctr" bIns="9725" lIns="62450" spcFirstLastPara="1" rIns="62450" wrap="square" tIns="97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6" name="Google Shape;756;p39"/>
              <p:cNvSpPr/>
              <p:nvPr/>
            </p:nvSpPr>
            <p:spPr>
              <a:xfrm>
                <a:off x="5503320" y="2400480"/>
                <a:ext cx="237960" cy="309600"/>
              </a:xfrm>
              <a:custGeom>
                <a:rect b="b" l="l" r="r" t="t"/>
                <a:pathLst>
                  <a:path extrusionOk="0" h="860" w="661">
                    <a:moveTo>
                      <a:pt x="0" y="551"/>
                    </a:moveTo>
                    <a:lnTo>
                      <a:pt x="0" y="551"/>
                    </a:lnTo>
                    <a:cubicBezTo>
                      <a:pt x="0" y="347"/>
                      <a:pt x="125" y="118"/>
                      <a:pt x="275" y="31"/>
                    </a:cubicBezTo>
                    <a:cubicBezTo>
                      <a:pt x="314" y="8"/>
                      <a:pt x="354" y="0"/>
                      <a:pt x="393" y="0"/>
                    </a:cubicBezTo>
                    <a:cubicBezTo>
                      <a:pt x="417" y="0"/>
                      <a:pt x="496" y="0"/>
                      <a:pt x="567" y="47"/>
                    </a:cubicBezTo>
                    <a:cubicBezTo>
                      <a:pt x="653" y="102"/>
                      <a:pt x="661" y="220"/>
                      <a:pt x="661" y="220"/>
                    </a:cubicBezTo>
                    <a:cubicBezTo>
                      <a:pt x="362" y="842"/>
                      <a:pt x="362" y="842"/>
                      <a:pt x="362" y="842"/>
                    </a:cubicBezTo>
                    <a:cubicBezTo>
                      <a:pt x="362" y="842"/>
                      <a:pt x="259" y="889"/>
                      <a:pt x="157" y="834"/>
                    </a:cubicBezTo>
                    <a:cubicBezTo>
                      <a:pt x="95" y="803"/>
                      <a:pt x="63" y="748"/>
                      <a:pt x="39" y="716"/>
                    </a:cubicBezTo>
                    <a:cubicBezTo>
                      <a:pt x="31" y="700"/>
                      <a:pt x="23" y="669"/>
                      <a:pt x="23" y="661"/>
                    </a:cubicBezTo>
                    <a:cubicBezTo>
                      <a:pt x="8" y="630"/>
                      <a:pt x="0" y="591"/>
                      <a:pt x="0" y="551"/>
                    </a:cubicBezTo>
                    <a:close/>
                  </a:path>
                </a:pathLst>
              </a:custGeom>
              <a:solidFill>
                <a:schemeClr val="accent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757" name="Google Shape;757;p39"/>
              <p:cNvSpPr/>
              <p:nvPr/>
            </p:nvSpPr>
            <p:spPr>
              <a:xfrm>
                <a:off x="5551560" y="2425680"/>
                <a:ext cx="192600" cy="283680"/>
              </a:xfrm>
              <a:custGeom>
                <a:rect b="b" l="l" r="r" t="t"/>
                <a:pathLst>
                  <a:path extrusionOk="0" h="788" w="535">
                    <a:moveTo>
                      <a:pt x="535" y="237"/>
                    </a:moveTo>
                    <a:lnTo>
                      <a:pt x="535" y="237"/>
                    </a:lnTo>
                    <a:cubicBezTo>
                      <a:pt x="535" y="434"/>
                      <a:pt x="417" y="669"/>
                      <a:pt x="267" y="756"/>
                    </a:cubicBezTo>
                    <a:cubicBezTo>
                      <a:pt x="118" y="843"/>
                      <a:pt x="0" y="749"/>
                      <a:pt x="0" y="552"/>
                    </a:cubicBezTo>
                    <a:cubicBezTo>
                      <a:pt x="0" y="347"/>
                      <a:pt x="118" y="119"/>
                      <a:pt x="267" y="32"/>
                    </a:cubicBezTo>
                    <a:cubicBezTo>
                      <a:pt x="417" y="-54"/>
                      <a:pt x="535" y="40"/>
                      <a:pt x="535" y="237"/>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8" name="Google Shape;758;p39"/>
              <p:cNvSpPr/>
              <p:nvPr/>
            </p:nvSpPr>
            <p:spPr>
              <a:xfrm>
                <a:off x="5571360" y="2455560"/>
                <a:ext cx="155520" cy="223920"/>
              </a:xfrm>
              <a:custGeom>
                <a:rect b="b" l="l" r="r" t="t"/>
                <a:pathLst>
                  <a:path extrusionOk="0" h="622" w="432">
                    <a:moveTo>
                      <a:pt x="432" y="185"/>
                    </a:moveTo>
                    <a:lnTo>
                      <a:pt x="432" y="185"/>
                    </a:lnTo>
                    <a:cubicBezTo>
                      <a:pt x="432" y="343"/>
                      <a:pt x="338" y="524"/>
                      <a:pt x="220" y="595"/>
                    </a:cubicBezTo>
                    <a:cubicBezTo>
                      <a:pt x="94" y="666"/>
                      <a:pt x="0" y="595"/>
                      <a:pt x="0" y="438"/>
                    </a:cubicBezTo>
                    <a:cubicBezTo>
                      <a:pt x="0" y="272"/>
                      <a:pt x="94" y="91"/>
                      <a:pt x="220" y="28"/>
                    </a:cubicBezTo>
                    <a:cubicBezTo>
                      <a:pt x="338" y="-43"/>
                      <a:pt x="432" y="28"/>
                      <a:pt x="432" y="185"/>
                    </a:cubicBez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59" name="Google Shape;759;p39"/>
              <p:cNvSpPr/>
              <p:nvPr/>
            </p:nvSpPr>
            <p:spPr>
              <a:xfrm>
                <a:off x="5582520" y="2468160"/>
                <a:ext cx="138960" cy="201240"/>
              </a:xfrm>
              <a:custGeom>
                <a:rect b="b" l="l" r="r" t="t"/>
                <a:pathLst>
                  <a:path extrusionOk="0" h="559" w="386">
                    <a:moveTo>
                      <a:pt x="189" y="25"/>
                    </a:moveTo>
                    <a:lnTo>
                      <a:pt x="189" y="25"/>
                    </a:lnTo>
                    <a:cubicBezTo>
                      <a:pt x="87" y="79"/>
                      <a:pt x="0" y="245"/>
                      <a:pt x="0" y="387"/>
                    </a:cubicBezTo>
                    <a:cubicBezTo>
                      <a:pt x="0" y="528"/>
                      <a:pt x="87" y="599"/>
                      <a:pt x="189" y="536"/>
                    </a:cubicBezTo>
                    <a:cubicBezTo>
                      <a:pt x="299" y="473"/>
                      <a:pt x="386" y="308"/>
                      <a:pt x="386" y="166"/>
                    </a:cubicBezTo>
                    <a:cubicBezTo>
                      <a:pt x="386" y="25"/>
                      <a:pt x="299" y="-39"/>
                      <a:pt x="189" y="25"/>
                    </a:cubicBezTo>
                    <a:moveTo>
                      <a:pt x="150" y="72"/>
                    </a:moveTo>
                    <a:lnTo>
                      <a:pt x="150" y="72"/>
                    </a:lnTo>
                    <a:cubicBezTo>
                      <a:pt x="158" y="64"/>
                      <a:pt x="173" y="48"/>
                      <a:pt x="189" y="40"/>
                    </a:cubicBezTo>
                    <a:cubicBezTo>
                      <a:pt x="205" y="32"/>
                      <a:pt x="228" y="16"/>
                      <a:pt x="260" y="16"/>
                    </a:cubicBezTo>
                    <a:cubicBezTo>
                      <a:pt x="267" y="16"/>
                      <a:pt x="276" y="25"/>
                      <a:pt x="283" y="25"/>
                    </a:cubicBezTo>
                    <a:cubicBezTo>
                      <a:pt x="292" y="32"/>
                      <a:pt x="292" y="40"/>
                      <a:pt x="283" y="56"/>
                    </a:cubicBezTo>
                    <a:cubicBezTo>
                      <a:pt x="276" y="64"/>
                      <a:pt x="267" y="88"/>
                      <a:pt x="260" y="95"/>
                    </a:cubicBezTo>
                    <a:cubicBezTo>
                      <a:pt x="252" y="103"/>
                      <a:pt x="252" y="103"/>
                      <a:pt x="244" y="103"/>
                    </a:cubicBezTo>
                    <a:cubicBezTo>
                      <a:pt x="228" y="103"/>
                      <a:pt x="221" y="103"/>
                      <a:pt x="212" y="111"/>
                    </a:cubicBezTo>
                    <a:cubicBezTo>
                      <a:pt x="197" y="111"/>
                      <a:pt x="181" y="127"/>
                      <a:pt x="173" y="134"/>
                    </a:cubicBezTo>
                    <a:cubicBezTo>
                      <a:pt x="165" y="134"/>
                      <a:pt x="165" y="134"/>
                      <a:pt x="158" y="134"/>
                    </a:cubicBezTo>
                    <a:cubicBezTo>
                      <a:pt x="158" y="127"/>
                      <a:pt x="150" y="111"/>
                      <a:pt x="142" y="95"/>
                    </a:cubicBezTo>
                    <a:cubicBezTo>
                      <a:pt x="142" y="88"/>
                      <a:pt x="142" y="79"/>
                      <a:pt x="150" y="72"/>
                    </a:cubicBezTo>
                    <a:moveTo>
                      <a:pt x="292" y="221"/>
                    </a:moveTo>
                    <a:lnTo>
                      <a:pt x="292" y="221"/>
                    </a:lnTo>
                    <a:cubicBezTo>
                      <a:pt x="292" y="292"/>
                      <a:pt x="252" y="378"/>
                      <a:pt x="189" y="418"/>
                    </a:cubicBezTo>
                    <a:cubicBezTo>
                      <a:pt x="134" y="449"/>
                      <a:pt x="87" y="410"/>
                      <a:pt x="87" y="339"/>
                    </a:cubicBezTo>
                    <a:cubicBezTo>
                      <a:pt x="87" y="261"/>
                      <a:pt x="134" y="174"/>
                      <a:pt x="189" y="143"/>
                    </a:cubicBezTo>
                    <a:cubicBezTo>
                      <a:pt x="252" y="111"/>
                      <a:pt x="292" y="143"/>
                      <a:pt x="292" y="221"/>
                    </a:cubicBezTo>
                    <a:moveTo>
                      <a:pt x="32" y="276"/>
                    </a:moveTo>
                    <a:lnTo>
                      <a:pt x="32" y="276"/>
                    </a:lnTo>
                    <a:cubicBezTo>
                      <a:pt x="39" y="221"/>
                      <a:pt x="55" y="198"/>
                      <a:pt x="71" y="174"/>
                    </a:cubicBezTo>
                    <a:cubicBezTo>
                      <a:pt x="79" y="150"/>
                      <a:pt x="94" y="127"/>
                      <a:pt x="103" y="127"/>
                    </a:cubicBezTo>
                    <a:cubicBezTo>
                      <a:pt x="110" y="119"/>
                      <a:pt x="118" y="119"/>
                      <a:pt x="118" y="127"/>
                    </a:cubicBezTo>
                    <a:cubicBezTo>
                      <a:pt x="126" y="134"/>
                      <a:pt x="126" y="150"/>
                      <a:pt x="134" y="166"/>
                    </a:cubicBezTo>
                    <a:cubicBezTo>
                      <a:pt x="134" y="166"/>
                      <a:pt x="134" y="174"/>
                      <a:pt x="126" y="182"/>
                    </a:cubicBezTo>
                    <a:cubicBezTo>
                      <a:pt x="118" y="198"/>
                      <a:pt x="103" y="214"/>
                      <a:pt x="94" y="237"/>
                    </a:cubicBezTo>
                    <a:cubicBezTo>
                      <a:pt x="87" y="253"/>
                      <a:pt x="87" y="268"/>
                      <a:pt x="79" y="276"/>
                    </a:cubicBezTo>
                    <a:cubicBezTo>
                      <a:pt x="79" y="292"/>
                      <a:pt x="79" y="300"/>
                      <a:pt x="71" y="300"/>
                    </a:cubicBezTo>
                    <a:cubicBezTo>
                      <a:pt x="63" y="308"/>
                      <a:pt x="48" y="316"/>
                      <a:pt x="39" y="323"/>
                    </a:cubicBezTo>
                    <a:cubicBezTo>
                      <a:pt x="32" y="332"/>
                      <a:pt x="23" y="323"/>
                      <a:pt x="23" y="316"/>
                    </a:cubicBezTo>
                    <a:cubicBezTo>
                      <a:pt x="23" y="308"/>
                      <a:pt x="23" y="292"/>
                      <a:pt x="32" y="276"/>
                    </a:cubicBezTo>
                    <a:moveTo>
                      <a:pt x="71" y="520"/>
                    </a:moveTo>
                    <a:lnTo>
                      <a:pt x="71" y="520"/>
                    </a:lnTo>
                    <a:cubicBezTo>
                      <a:pt x="63" y="520"/>
                      <a:pt x="55" y="512"/>
                      <a:pt x="48" y="497"/>
                    </a:cubicBezTo>
                    <a:cubicBezTo>
                      <a:pt x="32" y="481"/>
                      <a:pt x="23" y="473"/>
                      <a:pt x="16" y="418"/>
                    </a:cubicBezTo>
                    <a:cubicBezTo>
                      <a:pt x="16" y="410"/>
                      <a:pt x="16" y="394"/>
                      <a:pt x="23" y="387"/>
                    </a:cubicBezTo>
                    <a:cubicBezTo>
                      <a:pt x="23" y="371"/>
                      <a:pt x="32" y="363"/>
                      <a:pt x="39" y="363"/>
                    </a:cubicBezTo>
                    <a:cubicBezTo>
                      <a:pt x="48" y="363"/>
                      <a:pt x="63" y="355"/>
                      <a:pt x="71" y="355"/>
                    </a:cubicBezTo>
                    <a:cubicBezTo>
                      <a:pt x="71" y="355"/>
                      <a:pt x="71" y="363"/>
                      <a:pt x="79" y="371"/>
                    </a:cubicBezTo>
                    <a:cubicBezTo>
                      <a:pt x="79" y="387"/>
                      <a:pt x="79" y="394"/>
                      <a:pt x="87" y="403"/>
                    </a:cubicBezTo>
                    <a:cubicBezTo>
                      <a:pt x="94" y="418"/>
                      <a:pt x="103" y="426"/>
                      <a:pt x="110" y="434"/>
                    </a:cubicBezTo>
                    <a:cubicBezTo>
                      <a:pt x="110" y="442"/>
                      <a:pt x="110" y="449"/>
                      <a:pt x="110" y="449"/>
                    </a:cubicBezTo>
                    <a:cubicBezTo>
                      <a:pt x="103" y="473"/>
                      <a:pt x="94" y="489"/>
                      <a:pt x="87" y="505"/>
                    </a:cubicBezTo>
                    <a:cubicBezTo>
                      <a:pt x="87" y="512"/>
                      <a:pt x="79" y="520"/>
                      <a:pt x="71" y="520"/>
                    </a:cubicBezTo>
                    <a:moveTo>
                      <a:pt x="252" y="465"/>
                    </a:moveTo>
                    <a:lnTo>
                      <a:pt x="252" y="465"/>
                    </a:lnTo>
                    <a:cubicBezTo>
                      <a:pt x="244" y="473"/>
                      <a:pt x="236" y="489"/>
                      <a:pt x="228" y="497"/>
                    </a:cubicBezTo>
                    <a:cubicBezTo>
                      <a:pt x="181" y="528"/>
                      <a:pt x="165" y="528"/>
                      <a:pt x="150" y="536"/>
                    </a:cubicBezTo>
                    <a:cubicBezTo>
                      <a:pt x="134" y="544"/>
                      <a:pt x="118" y="544"/>
                      <a:pt x="110" y="536"/>
                    </a:cubicBezTo>
                    <a:cubicBezTo>
                      <a:pt x="110" y="536"/>
                      <a:pt x="110" y="520"/>
                      <a:pt x="110" y="512"/>
                    </a:cubicBezTo>
                    <a:cubicBezTo>
                      <a:pt x="118" y="497"/>
                      <a:pt x="126" y="481"/>
                      <a:pt x="134" y="465"/>
                    </a:cubicBezTo>
                    <a:cubicBezTo>
                      <a:pt x="134" y="457"/>
                      <a:pt x="142" y="449"/>
                      <a:pt x="150" y="449"/>
                    </a:cubicBezTo>
                    <a:cubicBezTo>
                      <a:pt x="158" y="449"/>
                      <a:pt x="173" y="449"/>
                      <a:pt x="189" y="442"/>
                    </a:cubicBezTo>
                    <a:cubicBezTo>
                      <a:pt x="197" y="442"/>
                      <a:pt x="205" y="434"/>
                      <a:pt x="212" y="426"/>
                    </a:cubicBezTo>
                    <a:cubicBezTo>
                      <a:pt x="228" y="418"/>
                      <a:pt x="228" y="410"/>
                      <a:pt x="228" y="418"/>
                    </a:cubicBezTo>
                    <a:cubicBezTo>
                      <a:pt x="236" y="418"/>
                      <a:pt x="244" y="434"/>
                      <a:pt x="252" y="442"/>
                    </a:cubicBezTo>
                    <a:cubicBezTo>
                      <a:pt x="252" y="449"/>
                      <a:pt x="252" y="457"/>
                      <a:pt x="252" y="465"/>
                    </a:cubicBezTo>
                    <a:moveTo>
                      <a:pt x="354" y="292"/>
                    </a:moveTo>
                    <a:lnTo>
                      <a:pt x="354" y="292"/>
                    </a:lnTo>
                    <a:cubicBezTo>
                      <a:pt x="347" y="316"/>
                      <a:pt x="338" y="339"/>
                      <a:pt x="307" y="394"/>
                    </a:cubicBezTo>
                    <a:cubicBezTo>
                      <a:pt x="299" y="403"/>
                      <a:pt x="292" y="418"/>
                      <a:pt x="283" y="426"/>
                    </a:cubicBezTo>
                    <a:cubicBezTo>
                      <a:pt x="276" y="434"/>
                      <a:pt x="276" y="426"/>
                      <a:pt x="267" y="418"/>
                    </a:cubicBezTo>
                    <a:cubicBezTo>
                      <a:pt x="267" y="410"/>
                      <a:pt x="260" y="394"/>
                      <a:pt x="260" y="378"/>
                    </a:cubicBezTo>
                    <a:cubicBezTo>
                      <a:pt x="260" y="371"/>
                      <a:pt x="267" y="371"/>
                      <a:pt x="267" y="355"/>
                    </a:cubicBezTo>
                    <a:cubicBezTo>
                      <a:pt x="276" y="347"/>
                      <a:pt x="283" y="332"/>
                      <a:pt x="292" y="323"/>
                    </a:cubicBezTo>
                    <a:cubicBezTo>
                      <a:pt x="299" y="292"/>
                      <a:pt x="307" y="276"/>
                      <a:pt x="307" y="261"/>
                    </a:cubicBezTo>
                    <a:cubicBezTo>
                      <a:pt x="307" y="253"/>
                      <a:pt x="315" y="245"/>
                      <a:pt x="315" y="245"/>
                    </a:cubicBezTo>
                    <a:cubicBezTo>
                      <a:pt x="331" y="237"/>
                      <a:pt x="347" y="229"/>
                      <a:pt x="354" y="221"/>
                    </a:cubicBezTo>
                    <a:cubicBezTo>
                      <a:pt x="362" y="221"/>
                      <a:pt x="370" y="221"/>
                      <a:pt x="370" y="237"/>
                    </a:cubicBezTo>
                    <a:cubicBezTo>
                      <a:pt x="370" y="237"/>
                      <a:pt x="362" y="268"/>
                      <a:pt x="354" y="292"/>
                    </a:cubicBezTo>
                    <a:moveTo>
                      <a:pt x="354" y="198"/>
                    </a:moveTo>
                    <a:lnTo>
                      <a:pt x="354" y="198"/>
                    </a:lnTo>
                    <a:cubicBezTo>
                      <a:pt x="347" y="198"/>
                      <a:pt x="331" y="205"/>
                      <a:pt x="323" y="205"/>
                    </a:cubicBezTo>
                    <a:cubicBezTo>
                      <a:pt x="315" y="205"/>
                      <a:pt x="315" y="205"/>
                      <a:pt x="315" y="198"/>
                    </a:cubicBezTo>
                    <a:cubicBezTo>
                      <a:pt x="315" y="182"/>
                      <a:pt x="307" y="166"/>
                      <a:pt x="307" y="143"/>
                    </a:cubicBezTo>
                    <a:cubicBezTo>
                      <a:pt x="299" y="134"/>
                      <a:pt x="299" y="127"/>
                      <a:pt x="292" y="119"/>
                    </a:cubicBezTo>
                    <a:cubicBezTo>
                      <a:pt x="283" y="111"/>
                      <a:pt x="283" y="111"/>
                      <a:pt x="283" y="103"/>
                    </a:cubicBezTo>
                    <a:cubicBezTo>
                      <a:pt x="283" y="88"/>
                      <a:pt x="292" y="72"/>
                      <a:pt x="299" y="56"/>
                    </a:cubicBezTo>
                    <a:cubicBezTo>
                      <a:pt x="307" y="48"/>
                      <a:pt x="307" y="40"/>
                      <a:pt x="315" y="40"/>
                    </a:cubicBezTo>
                    <a:cubicBezTo>
                      <a:pt x="323" y="40"/>
                      <a:pt x="331" y="40"/>
                      <a:pt x="338" y="48"/>
                    </a:cubicBezTo>
                    <a:cubicBezTo>
                      <a:pt x="362" y="79"/>
                      <a:pt x="362" y="103"/>
                      <a:pt x="370" y="119"/>
                    </a:cubicBezTo>
                    <a:cubicBezTo>
                      <a:pt x="370" y="134"/>
                      <a:pt x="370" y="166"/>
                      <a:pt x="370" y="174"/>
                    </a:cubicBezTo>
                    <a:cubicBezTo>
                      <a:pt x="370" y="190"/>
                      <a:pt x="362" y="190"/>
                      <a:pt x="354" y="198"/>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0" name="Google Shape;760;p39"/>
              <p:cNvSpPr/>
              <p:nvPr/>
            </p:nvSpPr>
            <p:spPr>
              <a:xfrm>
                <a:off x="5590800" y="2511720"/>
                <a:ext cx="39960" cy="73800"/>
              </a:xfrm>
              <a:custGeom>
                <a:rect b="b" l="l" r="r" t="t"/>
                <a:pathLst>
                  <a:path extrusionOk="0" h="205" w="111">
                    <a:moveTo>
                      <a:pt x="16" y="202"/>
                    </a:moveTo>
                    <a:lnTo>
                      <a:pt x="16" y="202"/>
                    </a:lnTo>
                    <a:cubicBezTo>
                      <a:pt x="25" y="195"/>
                      <a:pt x="40" y="187"/>
                      <a:pt x="48" y="179"/>
                    </a:cubicBezTo>
                    <a:cubicBezTo>
                      <a:pt x="56" y="179"/>
                      <a:pt x="56" y="171"/>
                      <a:pt x="56" y="155"/>
                    </a:cubicBezTo>
                    <a:cubicBezTo>
                      <a:pt x="64" y="147"/>
                      <a:pt x="64" y="132"/>
                      <a:pt x="71" y="116"/>
                    </a:cubicBezTo>
                    <a:cubicBezTo>
                      <a:pt x="80" y="93"/>
                      <a:pt x="95" y="77"/>
                      <a:pt x="103" y="61"/>
                    </a:cubicBezTo>
                    <a:cubicBezTo>
                      <a:pt x="111" y="53"/>
                      <a:pt x="111" y="45"/>
                      <a:pt x="111" y="45"/>
                    </a:cubicBezTo>
                    <a:cubicBezTo>
                      <a:pt x="103" y="29"/>
                      <a:pt x="103" y="13"/>
                      <a:pt x="95" y="6"/>
                    </a:cubicBezTo>
                    <a:cubicBezTo>
                      <a:pt x="95" y="-2"/>
                      <a:pt x="87" y="-2"/>
                      <a:pt x="80" y="6"/>
                    </a:cubicBezTo>
                    <a:cubicBezTo>
                      <a:pt x="71" y="6"/>
                      <a:pt x="56" y="29"/>
                      <a:pt x="48" y="53"/>
                    </a:cubicBezTo>
                    <a:cubicBezTo>
                      <a:pt x="32" y="77"/>
                      <a:pt x="16" y="100"/>
                      <a:pt x="9" y="155"/>
                    </a:cubicBezTo>
                    <a:cubicBezTo>
                      <a:pt x="0" y="171"/>
                      <a:pt x="0" y="187"/>
                      <a:pt x="0" y="195"/>
                    </a:cubicBezTo>
                    <a:cubicBezTo>
                      <a:pt x="0" y="202"/>
                      <a:pt x="9" y="211"/>
                      <a:pt x="16" y="202"/>
                    </a:cubicBezTo>
                    <a:close/>
                  </a:path>
                </a:pathLst>
              </a:custGeom>
              <a:solidFill>
                <a:schemeClr val="lt1"/>
              </a:solidFill>
              <a:ln>
                <a:noFill/>
              </a:ln>
            </p:spPr>
            <p:txBody>
              <a:bodyPr anchorCtr="1" anchor="ctr" bIns="19975" lIns="62450" spcFirstLastPara="1" rIns="62450" wrap="square" tIns="1997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1" name="Google Shape;761;p39"/>
              <p:cNvSpPr/>
              <p:nvPr/>
            </p:nvSpPr>
            <p:spPr>
              <a:xfrm>
                <a:off x="5633640" y="2473920"/>
                <a:ext cx="53280" cy="42480"/>
              </a:xfrm>
              <a:custGeom>
                <a:rect b="b" l="l" r="r" t="t"/>
                <a:pathLst>
                  <a:path extrusionOk="0" h="118" w="148">
                    <a:moveTo>
                      <a:pt x="16" y="118"/>
                    </a:moveTo>
                    <a:lnTo>
                      <a:pt x="16" y="118"/>
                    </a:lnTo>
                    <a:cubicBezTo>
                      <a:pt x="23" y="118"/>
                      <a:pt x="23" y="118"/>
                      <a:pt x="31" y="118"/>
                    </a:cubicBezTo>
                    <a:cubicBezTo>
                      <a:pt x="39" y="111"/>
                      <a:pt x="55" y="95"/>
                      <a:pt x="70" y="95"/>
                    </a:cubicBezTo>
                    <a:cubicBezTo>
                      <a:pt x="79" y="87"/>
                      <a:pt x="86" y="87"/>
                      <a:pt x="102" y="87"/>
                    </a:cubicBezTo>
                    <a:cubicBezTo>
                      <a:pt x="110" y="87"/>
                      <a:pt x="110" y="87"/>
                      <a:pt x="118" y="79"/>
                    </a:cubicBezTo>
                    <a:cubicBezTo>
                      <a:pt x="125" y="72"/>
                      <a:pt x="134" y="48"/>
                      <a:pt x="141" y="40"/>
                    </a:cubicBezTo>
                    <a:cubicBezTo>
                      <a:pt x="150" y="24"/>
                      <a:pt x="150" y="16"/>
                      <a:pt x="141" y="9"/>
                    </a:cubicBezTo>
                    <a:cubicBezTo>
                      <a:pt x="134" y="9"/>
                      <a:pt x="125" y="0"/>
                      <a:pt x="118" y="0"/>
                    </a:cubicBezTo>
                    <a:cubicBezTo>
                      <a:pt x="86" y="0"/>
                      <a:pt x="63" y="16"/>
                      <a:pt x="47" y="24"/>
                    </a:cubicBezTo>
                    <a:cubicBezTo>
                      <a:pt x="31" y="32"/>
                      <a:pt x="16" y="48"/>
                      <a:pt x="8" y="56"/>
                    </a:cubicBezTo>
                    <a:cubicBezTo>
                      <a:pt x="0" y="63"/>
                      <a:pt x="0" y="72"/>
                      <a:pt x="0" y="79"/>
                    </a:cubicBezTo>
                    <a:cubicBezTo>
                      <a:pt x="8" y="95"/>
                      <a:pt x="16" y="111"/>
                      <a:pt x="16" y="118"/>
                    </a:cubicBez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2" name="Google Shape;762;p39"/>
              <p:cNvSpPr/>
              <p:nvPr/>
            </p:nvSpPr>
            <p:spPr>
              <a:xfrm>
                <a:off x="5684400" y="2482560"/>
                <a:ext cx="31320" cy="59400"/>
              </a:xfrm>
              <a:custGeom>
                <a:rect b="b" l="l" r="r" t="t"/>
                <a:pathLst>
                  <a:path extrusionOk="0" h="165" w="87">
                    <a:moveTo>
                      <a:pt x="87" y="79"/>
                    </a:moveTo>
                    <a:lnTo>
                      <a:pt x="87" y="79"/>
                    </a:lnTo>
                    <a:cubicBezTo>
                      <a:pt x="79" y="63"/>
                      <a:pt x="79" y="39"/>
                      <a:pt x="55" y="8"/>
                    </a:cubicBezTo>
                    <a:cubicBezTo>
                      <a:pt x="48" y="0"/>
                      <a:pt x="40" y="0"/>
                      <a:pt x="32" y="0"/>
                    </a:cubicBezTo>
                    <a:cubicBezTo>
                      <a:pt x="24" y="0"/>
                      <a:pt x="24" y="8"/>
                      <a:pt x="16" y="16"/>
                    </a:cubicBezTo>
                    <a:cubicBezTo>
                      <a:pt x="9" y="32"/>
                      <a:pt x="0" y="48"/>
                      <a:pt x="0" y="63"/>
                    </a:cubicBezTo>
                    <a:cubicBezTo>
                      <a:pt x="0" y="71"/>
                      <a:pt x="0" y="71"/>
                      <a:pt x="9" y="79"/>
                    </a:cubicBezTo>
                    <a:cubicBezTo>
                      <a:pt x="16" y="87"/>
                      <a:pt x="16" y="94"/>
                      <a:pt x="24" y="103"/>
                    </a:cubicBezTo>
                    <a:cubicBezTo>
                      <a:pt x="24" y="126"/>
                      <a:pt x="32" y="142"/>
                      <a:pt x="32" y="158"/>
                    </a:cubicBezTo>
                    <a:cubicBezTo>
                      <a:pt x="32" y="165"/>
                      <a:pt x="32" y="165"/>
                      <a:pt x="40" y="165"/>
                    </a:cubicBezTo>
                    <a:cubicBezTo>
                      <a:pt x="48" y="165"/>
                      <a:pt x="64" y="158"/>
                      <a:pt x="71" y="158"/>
                    </a:cubicBezTo>
                    <a:cubicBezTo>
                      <a:pt x="79" y="150"/>
                      <a:pt x="87" y="150"/>
                      <a:pt x="87" y="134"/>
                    </a:cubicBezTo>
                    <a:cubicBezTo>
                      <a:pt x="87" y="126"/>
                      <a:pt x="87" y="94"/>
                      <a:pt x="87" y="79"/>
                    </a:cubicBezTo>
                    <a:close/>
                  </a:path>
                </a:pathLst>
              </a:custGeom>
              <a:solidFill>
                <a:schemeClr val="lt1"/>
              </a:solidFill>
              <a:ln>
                <a:noFill/>
              </a:ln>
            </p:spPr>
            <p:txBody>
              <a:bodyPr anchorCtr="1" anchor="ctr" bIns="10000" lIns="62450" spcFirstLastPara="1" rIns="62450" wrap="square" tIns="1000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3" name="Google Shape;763;p39"/>
              <p:cNvSpPr/>
              <p:nvPr/>
            </p:nvSpPr>
            <p:spPr>
              <a:xfrm>
                <a:off x="5676120" y="2547720"/>
                <a:ext cx="39600" cy="74880"/>
              </a:xfrm>
              <a:custGeom>
                <a:rect b="b" l="l" r="r" t="t"/>
                <a:pathLst>
                  <a:path extrusionOk="0" h="208" w="110">
                    <a:moveTo>
                      <a:pt x="94" y="0"/>
                    </a:moveTo>
                    <a:lnTo>
                      <a:pt x="94" y="0"/>
                    </a:lnTo>
                    <a:cubicBezTo>
                      <a:pt x="87" y="8"/>
                      <a:pt x="71" y="16"/>
                      <a:pt x="55" y="24"/>
                    </a:cubicBezTo>
                    <a:cubicBezTo>
                      <a:pt x="55" y="24"/>
                      <a:pt x="47" y="32"/>
                      <a:pt x="47" y="40"/>
                    </a:cubicBezTo>
                    <a:cubicBezTo>
                      <a:pt x="47" y="55"/>
                      <a:pt x="39" y="71"/>
                      <a:pt x="32" y="102"/>
                    </a:cubicBezTo>
                    <a:cubicBezTo>
                      <a:pt x="23" y="111"/>
                      <a:pt x="16" y="126"/>
                      <a:pt x="7" y="134"/>
                    </a:cubicBezTo>
                    <a:cubicBezTo>
                      <a:pt x="7" y="150"/>
                      <a:pt x="0" y="150"/>
                      <a:pt x="0" y="157"/>
                    </a:cubicBezTo>
                    <a:cubicBezTo>
                      <a:pt x="0" y="173"/>
                      <a:pt x="7" y="189"/>
                      <a:pt x="7" y="197"/>
                    </a:cubicBezTo>
                    <a:cubicBezTo>
                      <a:pt x="16" y="205"/>
                      <a:pt x="16" y="213"/>
                      <a:pt x="23" y="205"/>
                    </a:cubicBezTo>
                    <a:cubicBezTo>
                      <a:pt x="32" y="197"/>
                      <a:pt x="39" y="182"/>
                      <a:pt x="47" y="173"/>
                    </a:cubicBezTo>
                    <a:cubicBezTo>
                      <a:pt x="78" y="118"/>
                      <a:pt x="87" y="95"/>
                      <a:pt x="94" y="71"/>
                    </a:cubicBezTo>
                    <a:cubicBezTo>
                      <a:pt x="102" y="47"/>
                      <a:pt x="110" y="16"/>
                      <a:pt x="110" y="16"/>
                    </a:cubicBezTo>
                    <a:cubicBezTo>
                      <a:pt x="110" y="0"/>
                      <a:pt x="102" y="0"/>
                      <a:pt x="94" y="0"/>
                    </a:cubicBezTo>
                    <a:close/>
                  </a:path>
                </a:pathLst>
              </a:custGeom>
              <a:solidFill>
                <a:schemeClr val="lt1"/>
              </a:solidFill>
              <a:ln>
                <a:noFill/>
              </a:ln>
            </p:spPr>
            <p:txBody>
              <a:bodyPr anchorCtr="1" anchor="ctr" bIns="20725" lIns="62450" spcFirstLastPara="1" rIns="62450" wrap="square" tIns="207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4" name="Google Shape;764;p39"/>
              <p:cNvSpPr/>
              <p:nvPr/>
            </p:nvSpPr>
            <p:spPr>
              <a:xfrm>
                <a:off x="5622120" y="2617200"/>
                <a:ext cx="51120" cy="46080"/>
              </a:xfrm>
              <a:custGeom>
                <a:rect b="b" l="l" r="r" t="t"/>
                <a:pathLst>
                  <a:path extrusionOk="0" h="128" w="142">
                    <a:moveTo>
                      <a:pt x="118" y="4"/>
                    </a:moveTo>
                    <a:lnTo>
                      <a:pt x="118" y="4"/>
                    </a:lnTo>
                    <a:cubicBezTo>
                      <a:pt x="118" y="-4"/>
                      <a:pt x="118" y="4"/>
                      <a:pt x="102" y="12"/>
                    </a:cubicBezTo>
                    <a:cubicBezTo>
                      <a:pt x="95" y="20"/>
                      <a:pt x="87" y="28"/>
                      <a:pt x="79" y="28"/>
                    </a:cubicBezTo>
                    <a:cubicBezTo>
                      <a:pt x="63" y="35"/>
                      <a:pt x="48" y="35"/>
                      <a:pt x="40" y="35"/>
                    </a:cubicBezTo>
                    <a:cubicBezTo>
                      <a:pt x="32" y="35"/>
                      <a:pt x="24" y="43"/>
                      <a:pt x="24" y="51"/>
                    </a:cubicBezTo>
                    <a:cubicBezTo>
                      <a:pt x="16" y="67"/>
                      <a:pt x="8" y="83"/>
                      <a:pt x="0" y="98"/>
                    </a:cubicBezTo>
                    <a:cubicBezTo>
                      <a:pt x="0" y="106"/>
                      <a:pt x="0" y="122"/>
                      <a:pt x="0" y="122"/>
                    </a:cubicBezTo>
                    <a:cubicBezTo>
                      <a:pt x="8" y="130"/>
                      <a:pt x="24" y="130"/>
                      <a:pt x="40" y="122"/>
                    </a:cubicBezTo>
                    <a:cubicBezTo>
                      <a:pt x="55" y="114"/>
                      <a:pt x="71" y="114"/>
                      <a:pt x="118" y="83"/>
                    </a:cubicBezTo>
                    <a:cubicBezTo>
                      <a:pt x="126" y="75"/>
                      <a:pt x="134" y="59"/>
                      <a:pt x="142" y="51"/>
                    </a:cubicBezTo>
                    <a:cubicBezTo>
                      <a:pt x="142" y="43"/>
                      <a:pt x="142" y="35"/>
                      <a:pt x="142" y="28"/>
                    </a:cubicBezTo>
                    <a:cubicBezTo>
                      <a:pt x="134" y="20"/>
                      <a:pt x="126" y="4"/>
                      <a:pt x="118" y="4"/>
                    </a:cubicBezTo>
                    <a:close/>
                  </a:path>
                </a:pathLst>
              </a:custGeom>
              <a:solidFill>
                <a:schemeClr val="lt1"/>
              </a:solidFill>
              <a:ln>
                <a:noFill/>
              </a:ln>
            </p:spPr>
            <p:txBody>
              <a:bodyPr anchorCtr="1" anchor="ctr" bIns="750" lIns="62450" spcFirstLastPara="1" rIns="62450" wrap="square" tIns="75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5" name="Google Shape;765;p39"/>
              <p:cNvSpPr/>
              <p:nvPr/>
            </p:nvSpPr>
            <p:spPr>
              <a:xfrm>
                <a:off x="5588280" y="2595960"/>
                <a:ext cx="33840" cy="59400"/>
              </a:xfrm>
              <a:custGeom>
                <a:rect b="b" l="l" r="r" t="t"/>
                <a:pathLst>
                  <a:path extrusionOk="0" h="165" w="94">
                    <a:moveTo>
                      <a:pt x="94" y="79"/>
                    </a:moveTo>
                    <a:lnTo>
                      <a:pt x="94" y="79"/>
                    </a:lnTo>
                    <a:cubicBezTo>
                      <a:pt x="87" y="71"/>
                      <a:pt x="78" y="63"/>
                      <a:pt x="71" y="48"/>
                    </a:cubicBezTo>
                    <a:cubicBezTo>
                      <a:pt x="63" y="39"/>
                      <a:pt x="63" y="32"/>
                      <a:pt x="63" y="16"/>
                    </a:cubicBezTo>
                    <a:cubicBezTo>
                      <a:pt x="55" y="8"/>
                      <a:pt x="55" y="0"/>
                      <a:pt x="55" y="0"/>
                    </a:cubicBezTo>
                    <a:cubicBezTo>
                      <a:pt x="47" y="0"/>
                      <a:pt x="32" y="8"/>
                      <a:pt x="23" y="8"/>
                    </a:cubicBezTo>
                    <a:cubicBezTo>
                      <a:pt x="16" y="8"/>
                      <a:pt x="7" y="16"/>
                      <a:pt x="7" y="32"/>
                    </a:cubicBezTo>
                    <a:cubicBezTo>
                      <a:pt x="0" y="39"/>
                      <a:pt x="0" y="55"/>
                      <a:pt x="0" y="63"/>
                    </a:cubicBezTo>
                    <a:cubicBezTo>
                      <a:pt x="7" y="118"/>
                      <a:pt x="16" y="126"/>
                      <a:pt x="32" y="142"/>
                    </a:cubicBezTo>
                    <a:cubicBezTo>
                      <a:pt x="39" y="157"/>
                      <a:pt x="47" y="165"/>
                      <a:pt x="55" y="165"/>
                    </a:cubicBezTo>
                    <a:cubicBezTo>
                      <a:pt x="63" y="165"/>
                      <a:pt x="71" y="157"/>
                      <a:pt x="71" y="150"/>
                    </a:cubicBezTo>
                    <a:cubicBezTo>
                      <a:pt x="78" y="134"/>
                      <a:pt x="87" y="118"/>
                      <a:pt x="94" y="94"/>
                    </a:cubicBezTo>
                    <a:cubicBezTo>
                      <a:pt x="94" y="94"/>
                      <a:pt x="94" y="87"/>
                      <a:pt x="94" y="79"/>
                    </a:cubicBezTo>
                    <a:close/>
                  </a:path>
                </a:pathLst>
              </a:custGeom>
              <a:solidFill>
                <a:schemeClr val="lt1"/>
              </a:solidFill>
              <a:ln>
                <a:noFill/>
              </a:ln>
            </p:spPr>
            <p:txBody>
              <a:bodyPr anchorCtr="1" anchor="ctr" bIns="10000" lIns="62450" spcFirstLastPara="1" rIns="62450" wrap="square" tIns="1000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6" name="Google Shape;766;p39"/>
              <p:cNvSpPr/>
              <p:nvPr/>
            </p:nvSpPr>
            <p:spPr>
              <a:xfrm>
                <a:off x="4858920" y="1456920"/>
                <a:ext cx="1939320" cy="1280880"/>
              </a:xfrm>
              <a:custGeom>
                <a:rect b="b" l="l" r="r" t="t"/>
                <a:pathLst>
                  <a:path extrusionOk="0" h="3558" w="5387">
                    <a:moveTo>
                      <a:pt x="484" y="1810"/>
                    </a:moveTo>
                    <a:lnTo>
                      <a:pt x="484" y="1810"/>
                    </a:lnTo>
                    <a:cubicBezTo>
                      <a:pt x="2042" y="457"/>
                      <a:pt x="2042" y="457"/>
                      <a:pt x="2042" y="457"/>
                    </a:cubicBezTo>
                    <a:cubicBezTo>
                      <a:pt x="3041" y="386"/>
                      <a:pt x="3041" y="386"/>
                      <a:pt x="3041" y="386"/>
                    </a:cubicBezTo>
                    <a:cubicBezTo>
                      <a:pt x="3671" y="165"/>
                      <a:pt x="3671" y="165"/>
                      <a:pt x="3671" y="165"/>
                    </a:cubicBezTo>
                    <a:cubicBezTo>
                      <a:pt x="3694" y="149"/>
                      <a:pt x="3797" y="0"/>
                      <a:pt x="3883" y="0"/>
                    </a:cubicBezTo>
                    <a:cubicBezTo>
                      <a:pt x="4119" y="15"/>
                      <a:pt x="4560" y="158"/>
                      <a:pt x="4867" y="338"/>
                    </a:cubicBezTo>
                    <a:cubicBezTo>
                      <a:pt x="5048" y="448"/>
                      <a:pt x="5347" y="646"/>
                      <a:pt x="5387" y="803"/>
                    </a:cubicBezTo>
                    <a:cubicBezTo>
                      <a:pt x="4442" y="1149"/>
                      <a:pt x="4442" y="1149"/>
                      <a:pt x="4442" y="1149"/>
                    </a:cubicBezTo>
                    <a:cubicBezTo>
                      <a:pt x="4442" y="1149"/>
                      <a:pt x="3309" y="1999"/>
                      <a:pt x="3285" y="1999"/>
                    </a:cubicBezTo>
                    <a:cubicBezTo>
                      <a:pt x="3261" y="2007"/>
                      <a:pt x="2089" y="2487"/>
                      <a:pt x="2042" y="2542"/>
                    </a:cubicBezTo>
                    <a:cubicBezTo>
                      <a:pt x="1994" y="2597"/>
                      <a:pt x="1616" y="3235"/>
                      <a:pt x="1616" y="3235"/>
                    </a:cubicBezTo>
                    <a:cubicBezTo>
                      <a:pt x="1616" y="3235"/>
                      <a:pt x="1522" y="3534"/>
                      <a:pt x="1420" y="3558"/>
                    </a:cubicBezTo>
                    <a:cubicBezTo>
                      <a:pt x="1050" y="3447"/>
                      <a:pt x="59" y="2968"/>
                      <a:pt x="4" y="2794"/>
                    </a:cubicBezTo>
                    <a:cubicBezTo>
                      <a:pt x="-51" y="2621"/>
                      <a:pt x="484" y="1810"/>
                      <a:pt x="484" y="1810"/>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7" name="Google Shape;767;p39"/>
              <p:cNvSpPr/>
              <p:nvPr/>
            </p:nvSpPr>
            <p:spPr>
              <a:xfrm>
                <a:off x="5340960" y="1707840"/>
                <a:ext cx="1463400" cy="1031760"/>
              </a:xfrm>
              <a:custGeom>
                <a:rect b="b" l="l" r="r" t="t"/>
                <a:pathLst>
                  <a:path extrusionOk="0" h="2866" w="4065">
                    <a:moveTo>
                      <a:pt x="2" y="2601"/>
                    </a:moveTo>
                    <a:lnTo>
                      <a:pt x="2" y="2601"/>
                    </a:lnTo>
                    <a:cubicBezTo>
                      <a:pt x="10" y="2451"/>
                      <a:pt x="26" y="2231"/>
                      <a:pt x="97" y="2144"/>
                    </a:cubicBezTo>
                    <a:cubicBezTo>
                      <a:pt x="159" y="2057"/>
                      <a:pt x="293" y="1940"/>
                      <a:pt x="380" y="1853"/>
                    </a:cubicBezTo>
                    <a:cubicBezTo>
                      <a:pt x="451" y="1774"/>
                      <a:pt x="915" y="1105"/>
                      <a:pt x="1009" y="1003"/>
                    </a:cubicBezTo>
                    <a:cubicBezTo>
                      <a:pt x="1049" y="948"/>
                      <a:pt x="1104" y="901"/>
                      <a:pt x="1167" y="854"/>
                    </a:cubicBezTo>
                    <a:cubicBezTo>
                      <a:pt x="1207" y="822"/>
                      <a:pt x="1301" y="767"/>
                      <a:pt x="1301" y="767"/>
                    </a:cubicBezTo>
                    <a:lnTo>
                      <a:pt x="1301" y="767"/>
                    </a:lnTo>
                    <a:cubicBezTo>
                      <a:pt x="1324" y="751"/>
                      <a:pt x="1442" y="688"/>
                      <a:pt x="1482" y="657"/>
                    </a:cubicBezTo>
                    <a:cubicBezTo>
                      <a:pt x="1639" y="570"/>
                      <a:pt x="2119" y="287"/>
                      <a:pt x="2182" y="255"/>
                    </a:cubicBezTo>
                    <a:cubicBezTo>
                      <a:pt x="2300" y="184"/>
                      <a:pt x="2379" y="177"/>
                      <a:pt x="2450" y="193"/>
                    </a:cubicBezTo>
                    <a:cubicBezTo>
                      <a:pt x="2623" y="232"/>
                      <a:pt x="2765" y="334"/>
                      <a:pt x="2898" y="350"/>
                    </a:cubicBezTo>
                    <a:cubicBezTo>
                      <a:pt x="3016" y="302"/>
                      <a:pt x="3174" y="232"/>
                      <a:pt x="3371" y="161"/>
                    </a:cubicBezTo>
                    <a:cubicBezTo>
                      <a:pt x="3670" y="43"/>
                      <a:pt x="3764" y="-28"/>
                      <a:pt x="3977" y="11"/>
                    </a:cubicBezTo>
                    <a:cubicBezTo>
                      <a:pt x="4087" y="35"/>
                      <a:pt x="4071" y="350"/>
                      <a:pt x="4048" y="468"/>
                    </a:cubicBezTo>
                    <a:cubicBezTo>
                      <a:pt x="4040" y="546"/>
                      <a:pt x="4016" y="617"/>
                      <a:pt x="3969" y="680"/>
                    </a:cubicBezTo>
                    <a:cubicBezTo>
                      <a:pt x="3905" y="728"/>
                      <a:pt x="3843" y="767"/>
                      <a:pt x="3811" y="783"/>
                    </a:cubicBezTo>
                    <a:cubicBezTo>
                      <a:pt x="3803" y="484"/>
                      <a:pt x="3630" y="366"/>
                      <a:pt x="3402" y="499"/>
                    </a:cubicBezTo>
                    <a:cubicBezTo>
                      <a:pt x="3198" y="617"/>
                      <a:pt x="3055" y="924"/>
                      <a:pt x="3009" y="1200"/>
                    </a:cubicBezTo>
                    <a:cubicBezTo>
                      <a:pt x="1238" y="2215"/>
                      <a:pt x="1238" y="2215"/>
                      <a:pt x="1238" y="2215"/>
                    </a:cubicBezTo>
                    <a:cubicBezTo>
                      <a:pt x="1191" y="1979"/>
                      <a:pt x="1018" y="1877"/>
                      <a:pt x="813" y="1995"/>
                    </a:cubicBezTo>
                    <a:cubicBezTo>
                      <a:pt x="585" y="2128"/>
                      <a:pt x="411" y="2428"/>
                      <a:pt x="403" y="2743"/>
                    </a:cubicBezTo>
                    <a:cubicBezTo>
                      <a:pt x="293" y="2790"/>
                      <a:pt x="65" y="2892"/>
                      <a:pt x="10" y="2861"/>
                    </a:cubicBezTo>
                    <a:cubicBezTo>
                      <a:pt x="-6" y="2782"/>
                      <a:pt x="2" y="2672"/>
                      <a:pt x="2" y="2601"/>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8" name="Google Shape;768;p39"/>
              <p:cNvSpPr/>
              <p:nvPr/>
            </p:nvSpPr>
            <p:spPr>
              <a:xfrm>
                <a:off x="5655788" y="1976739"/>
                <a:ext cx="326325" cy="331899"/>
              </a:xfrm>
              <a:custGeom>
                <a:rect b="b" l="l" r="r" t="t"/>
                <a:pathLst>
                  <a:path extrusionOk="0" h="897" w="882">
                    <a:moveTo>
                      <a:pt x="882" y="0"/>
                    </a:moveTo>
                    <a:lnTo>
                      <a:pt x="882" y="0"/>
                    </a:lnTo>
                    <a:cubicBezTo>
                      <a:pt x="874" y="0"/>
                      <a:pt x="874" y="0"/>
                      <a:pt x="874" y="0"/>
                    </a:cubicBezTo>
                    <a:cubicBezTo>
                      <a:pt x="740" y="71"/>
                      <a:pt x="606" y="134"/>
                      <a:pt x="472" y="220"/>
                    </a:cubicBezTo>
                    <a:cubicBezTo>
                      <a:pt x="339" y="299"/>
                      <a:pt x="205" y="441"/>
                      <a:pt x="87" y="685"/>
                    </a:cubicBezTo>
                    <a:cubicBezTo>
                      <a:pt x="55" y="756"/>
                      <a:pt x="32" y="826"/>
                      <a:pt x="0" y="897"/>
                    </a:cubicBezTo>
                    <a:cubicBezTo>
                      <a:pt x="882" y="393"/>
                      <a:pt x="882" y="393"/>
                      <a:pt x="882" y="393"/>
                    </a:cubicBezTo>
                    <a:lnTo>
                      <a:pt x="882" y="0"/>
                    </a:ln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69" name="Google Shape;769;p39"/>
              <p:cNvSpPr/>
              <p:nvPr/>
            </p:nvSpPr>
            <p:spPr>
              <a:xfrm>
                <a:off x="5996160" y="1825200"/>
                <a:ext cx="337320" cy="289080"/>
              </a:xfrm>
              <a:custGeom>
                <a:rect b="b" l="l" r="r" t="t"/>
                <a:pathLst>
                  <a:path extrusionOk="0" h="803" w="937">
                    <a:moveTo>
                      <a:pt x="701" y="0"/>
                    </a:moveTo>
                    <a:lnTo>
                      <a:pt x="701" y="0"/>
                    </a:lnTo>
                    <a:cubicBezTo>
                      <a:pt x="449" y="134"/>
                      <a:pt x="228" y="284"/>
                      <a:pt x="0" y="409"/>
                    </a:cubicBezTo>
                    <a:cubicBezTo>
                      <a:pt x="0" y="803"/>
                      <a:pt x="0" y="803"/>
                      <a:pt x="0" y="803"/>
                    </a:cubicBezTo>
                    <a:cubicBezTo>
                      <a:pt x="937" y="260"/>
                      <a:pt x="937" y="260"/>
                      <a:pt x="937" y="260"/>
                    </a:cubicBezTo>
                    <a:cubicBezTo>
                      <a:pt x="937" y="102"/>
                      <a:pt x="937" y="102"/>
                      <a:pt x="937" y="102"/>
                    </a:cubicBezTo>
                    <a:cubicBezTo>
                      <a:pt x="866" y="71"/>
                      <a:pt x="772" y="31"/>
                      <a:pt x="701" y="0"/>
                    </a:cubicBezTo>
                    <a:close/>
                  </a:path>
                </a:pathLst>
              </a:custGeom>
              <a:solidFill>
                <a:schemeClr val="accent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0" name="Google Shape;770;p39"/>
              <p:cNvSpPr/>
              <p:nvPr/>
            </p:nvSpPr>
            <p:spPr>
              <a:xfrm>
                <a:off x="5990400" y="1813320"/>
                <a:ext cx="258120" cy="162360"/>
              </a:xfrm>
              <a:custGeom>
                <a:rect b="b" l="l" r="r" t="t"/>
                <a:pathLst>
                  <a:path extrusionOk="0" h="451" w="717">
                    <a:moveTo>
                      <a:pt x="0" y="451"/>
                    </a:moveTo>
                    <a:lnTo>
                      <a:pt x="0" y="451"/>
                    </a:lnTo>
                    <a:cubicBezTo>
                      <a:pt x="237" y="324"/>
                      <a:pt x="457" y="175"/>
                      <a:pt x="717" y="33"/>
                    </a:cubicBezTo>
                    <a:cubicBezTo>
                      <a:pt x="638" y="9"/>
                      <a:pt x="567" y="-6"/>
                      <a:pt x="528" y="2"/>
                    </a:cubicBezTo>
                    <a:cubicBezTo>
                      <a:pt x="457" y="33"/>
                      <a:pt x="237" y="144"/>
                      <a:pt x="0" y="277"/>
                    </a:cubicBezTo>
                    <a:lnTo>
                      <a:pt x="0" y="451"/>
                    </a:lnTo>
                    <a:close/>
                  </a:path>
                </a:pathLst>
              </a:custGeom>
              <a:solidFill>
                <a:schemeClr val="accent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1" name="Google Shape;771;p39"/>
              <p:cNvSpPr/>
              <p:nvPr/>
            </p:nvSpPr>
            <p:spPr>
              <a:xfrm>
                <a:off x="5619600" y="1921680"/>
                <a:ext cx="359640" cy="410760"/>
              </a:xfrm>
              <a:custGeom>
                <a:rect b="b" l="l" r="r" t="t"/>
                <a:pathLst>
                  <a:path extrusionOk="0" h="1141" w="999">
                    <a:moveTo>
                      <a:pt x="999" y="0"/>
                    </a:moveTo>
                    <a:lnTo>
                      <a:pt x="999" y="0"/>
                    </a:lnTo>
                    <a:cubicBezTo>
                      <a:pt x="889" y="55"/>
                      <a:pt x="779" y="118"/>
                      <a:pt x="676" y="180"/>
                    </a:cubicBezTo>
                    <a:cubicBezTo>
                      <a:pt x="487" y="299"/>
                      <a:pt x="393" y="346"/>
                      <a:pt x="306" y="464"/>
                    </a:cubicBezTo>
                    <a:cubicBezTo>
                      <a:pt x="228" y="567"/>
                      <a:pt x="196" y="645"/>
                      <a:pt x="141" y="779"/>
                    </a:cubicBezTo>
                    <a:cubicBezTo>
                      <a:pt x="62" y="960"/>
                      <a:pt x="0" y="1141"/>
                      <a:pt x="0" y="1141"/>
                    </a:cubicBezTo>
                    <a:cubicBezTo>
                      <a:pt x="125" y="1062"/>
                      <a:pt x="125" y="1062"/>
                      <a:pt x="125" y="1062"/>
                    </a:cubicBezTo>
                    <a:cubicBezTo>
                      <a:pt x="157" y="991"/>
                      <a:pt x="180" y="921"/>
                      <a:pt x="212" y="850"/>
                    </a:cubicBezTo>
                    <a:cubicBezTo>
                      <a:pt x="330" y="606"/>
                      <a:pt x="464" y="464"/>
                      <a:pt x="597" y="385"/>
                    </a:cubicBezTo>
                    <a:cubicBezTo>
                      <a:pt x="731" y="299"/>
                      <a:pt x="865" y="236"/>
                      <a:pt x="999" y="165"/>
                    </a:cubicBezTo>
                    <a:lnTo>
                      <a:pt x="999" y="165"/>
                    </a:lnTo>
                    <a:lnTo>
                      <a:pt x="999" y="0"/>
                    </a:ln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2" name="Google Shape;772;p39"/>
              <p:cNvSpPr/>
              <p:nvPr/>
            </p:nvSpPr>
            <p:spPr>
              <a:xfrm>
                <a:off x="5477760" y="1854720"/>
                <a:ext cx="1243800" cy="846000"/>
              </a:xfrm>
              <a:custGeom>
                <a:rect b="b" l="l" r="r" t="t"/>
                <a:pathLst>
                  <a:path extrusionOk="0" h="2350" w="3455">
                    <a:moveTo>
                      <a:pt x="433" y="1555"/>
                    </a:moveTo>
                    <a:lnTo>
                      <a:pt x="433" y="1555"/>
                    </a:lnTo>
                    <a:cubicBezTo>
                      <a:pt x="629" y="1437"/>
                      <a:pt x="802" y="1524"/>
                      <a:pt x="850" y="1744"/>
                    </a:cubicBezTo>
                    <a:cubicBezTo>
                      <a:pt x="2597" y="744"/>
                      <a:pt x="2597" y="744"/>
                      <a:pt x="2597" y="744"/>
                    </a:cubicBezTo>
                    <a:cubicBezTo>
                      <a:pt x="2644" y="461"/>
                      <a:pt x="2818" y="170"/>
                      <a:pt x="3022" y="52"/>
                    </a:cubicBezTo>
                    <a:cubicBezTo>
                      <a:pt x="3258" y="-82"/>
                      <a:pt x="3447" y="52"/>
                      <a:pt x="3455" y="359"/>
                    </a:cubicBezTo>
                    <a:cubicBezTo>
                      <a:pt x="3416" y="391"/>
                      <a:pt x="3408" y="391"/>
                      <a:pt x="3408" y="391"/>
                    </a:cubicBezTo>
                    <a:cubicBezTo>
                      <a:pt x="3408" y="382"/>
                      <a:pt x="3384" y="343"/>
                      <a:pt x="3384" y="343"/>
                    </a:cubicBezTo>
                    <a:cubicBezTo>
                      <a:pt x="3361" y="115"/>
                      <a:pt x="3235" y="5"/>
                      <a:pt x="3038" y="123"/>
                    </a:cubicBezTo>
                    <a:cubicBezTo>
                      <a:pt x="2841" y="233"/>
                      <a:pt x="2684" y="532"/>
                      <a:pt x="2684" y="792"/>
                    </a:cubicBezTo>
                    <a:cubicBezTo>
                      <a:pt x="2684" y="799"/>
                      <a:pt x="2684" y="808"/>
                      <a:pt x="2684" y="808"/>
                    </a:cubicBezTo>
                    <a:cubicBezTo>
                      <a:pt x="2589" y="863"/>
                      <a:pt x="2589" y="863"/>
                      <a:pt x="2589" y="863"/>
                    </a:cubicBezTo>
                    <a:cubicBezTo>
                      <a:pt x="858" y="1854"/>
                      <a:pt x="858" y="1854"/>
                      <a:pt x="858" y="1854"/>
                    </a:cubicBezTo>
                    <a:cubicBezTo>
                      <a:pt x="802" y="1886"/>
                      <a:pt x="802" y="1886"/>
                      <a:pt x="802" y="1886"/>
                    </a:cubicBezTo>
                    <a:cubicBezTo>
                      <a:pt x="802" y="1626"/>
                      <a:pt x="645" y="1508"/>
                      <a:pt x="449" y="1618"/>
                    </a:cubicBezTo>
                    <a:cubicBezTo>
                      <a:pt x="252" y="1736"/>
                      <a:pt x="94" y="1988"/>
                      <a:pt x="94" y="2248"/>
                    </a:cubicBezTo>
                    <a:cubicBezTo>
                      <a:pt x="94" y="2248"/>
                      <a:pt x="55" y="2319"/>
                      <a:pt x="0" y="2350"/>
                    </a:cubicBezTo>
                    <a:cubicBezTo>
                      <a:pt x="8" y="2043"/>
                      <a:pt x="196" y="1689"/>
                      <a:pt x="433" y="1555"/>
                    </a:cubicBezTo>
                    <a:moveTo>
                      <a:pt x="2589" y="799"/>
                    </a:moveTo>
                    <a:lnTo>
                      <a:pt x="2589" y="799"/>
                    </a:lnTo>
                    <a:cubicBezTo>
                      <a:pt x="2589" y="808"/>
                      <a:pt x="2589" y="808"/>
                      <a:pt x="2589" y="808"/>
                    </a:cubicBezTo>
                    <a:cubicBezTo>
                      <a:pt x="2589" y="799"/>
                      <a:pt x="2589" y="799"/>
                      <a:pt x="2589" y="799"/>
                    </a:cubicBezTo>
                    <a:moveTo>
                      <a:pt x="858" y="1799"/>
                    </a:moveTo>
                    <a:lnTo>
                      <a:pt x="858" y="1799"/>
                    </a:ln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3" name="Google Shape;773;p39"/>
              <p:cNvSpPr/>
              <p:nvPr/>
            </p:nvSpPr>
            <p:spPr>
              <a:xfrm>
                <a:off x="5197320" y="1513800"/>
                <a:ext cx="800280" cy="538200"/>
              </a:xfrm>
              <a:custGeom>
                <a:rect b="b" l="l" r="r" t="t"/>
                <a:pathLst>
                  <a:path extrusionOk="0" h="1495" w="2223">
                    <a:moveTo>
                      <a:pt x="1369" y="0"/>
                    </a:moveTo>
                    <a:lnTo>
                      <a:pt x="1369" y="0"/>
                    </a:lnTo>
                    <a:cubicBezTo>
                      <a:pt x="1369" y="0"/>
                      <a:pt x="1723" y="180"/>
                      <a:pt x="1983" y="299"/>
                    </a:cubicBezTo>
                    <a:cubicBezTo>
                      <a:pt x="2243" y="417"/>
                      <a:pt x="2298" y="621"/>
                      <a:pt x="2117" y="771"/>
                    </a:cubicBezTo>
                    <a:cubicBezTo>
                      <a:pt x="1936" y="921"/>
                      <a:pt x="999" y="1495"/>
                      <a:pt x="984" y="1495"/>
                    </a:cubicBezTo>
                    <a:cubicBezTo>
                      <a:pt x="968" y="1495"/>
                      <a:pt x="0" y="873"/>
                      <a:pt x="0" y="873"/>
                    </a:cubicBezTo>
                    <a:cubicBezTo>
                      <a:pt x="0" y="873"/>
                      <a:pt x="54" y="794"/>
                      <a:pt x="165" y="708"/>
                    </a:cubicBezTo>
                    <a:cubicBezTo>
                      <a:pt x="283" y="613"/>
                      <a:pt x="1251" y="23"/>
                      <a:pt x="1369" y="0"/>
                    </a:cubicBezTo>
                    <a:close/>
                  </a:path>
                </a:pathLst>
              </a:custGeom>
              <a:solidFill>
                <a:srgbClr val="2D3344">
                  <a:alpha val="3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4" name="Google Shape;774;p39"/>
              <p:cNvSpPr/>
              <p:nvPr/>
            </p:nvSpPr>
            <p:spPr>
              <a:xfrm>
                <a:off x="5112884" y="1843804"/>
                <a:ext cx="539223" cy="435324"/>
              </a:xfrm>
              <a:custGeom>
                <a:rect b="b" l="l" r="r" t="t"/>
                <a:pathLst>
                  <a:path extrusionOk="0" h="1203" w="1480">
                    <a:moveTo>
                      <a:pt x="339" y="0"/>
                    </a:moveTo>
                    <a:lnTo>
                      <a:pt x="339" y="0"/>
                    </a:lnTo>
                    <a:cubicBezTo>
                      <a:pt x="394" y="46"/>
                      <a:pt x="496" y="117"/>
                      <a:pt x="669" y="219"/>
                    </a:cubicBezTo>
                    <a:cubicBezTo>
                      <a:pt x="945" y="377"/>
                      <a:pt x="1480" y="645"/>
                      <a:pt x="1480" y="645"/>
                    </a:cubicBezTo>
                    <a:cubicBezTo>
                      <a:pt x="1480" y="645"/>
                      <a:pt x="1354" y="818"/>
                      <a:pt x="1314" y="873"/>
                    </a:cubicBezTo>
                    <a:cubicBezTo>
                      <a:pt x="1260" y="959"/>
                      <a:pt x="1086" y="1203"/>
                      <a:pt x="1086" y="1203"/>
                    </a:cubicBezTo>
                    <a:cubicBezTo>
                      <a:pt x="866" y="1014"/>
                      <a:pt x="142" y="590"/>
                      <a:pt x="0" y="519"/>
                    </a:cubicBezTo>
                    <a:cubicBezTo>
                      <a:pt x="40" y="433"/>
                      <a:pt x="205" y="180"/>
                      <a:pt x="339" y="0"/>
                    </a:cubicBez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5" name="Google Shape;775;p39"/>
              <p:cNvSpPr/>
              <p:nvPr/>
            </p:nvSpPr>
            <p:spPr>
              <a:xfrm>
                <a:off x="5081040" y="1833840"/>
                <a:ext cx="427680" cy="447840"/>
              </a:xfrm>
              <a:custGeom>
                <a:rect b="b" l="l" r="r" t="t"/>
                <a:pathLst>
                  <a:path extrusionOk="0" h="1244" w="1188">
                    <a:moveTo>
                      <a:pt x="457" y="905"/>
                    </a:moveTo>
                    <a:lnTo>
                      <a:pt x="457" y="905"/>
                    </a:lnTo>
                    <a:cubicBezTo>
                      <a:pt x="87" y="693"/>
                      <a:pt x="0" y="582"/>
                      <a:pt x="0" y="582"/>
                    </a:cubicBezTo>
                    <a:cubicBezTo>
                      <a:pt x="393" y="0"/>
                      <a:pt x="393" y="0"/>
                      <a:pt x="393" y="0"/>
                    </a:cubicBezTo>
                    <a:cubicBezTo>
                      <a:pt x="393" y="0"/>
                      <a:pt x="409" y="7"/>
                      <a:pt x="441" y="32"/>
                    </a:cubicBezTo>
                    <a:cubicBezTo>
                      <a:pt x="307" y="212"/>
                      <a:pt x="142" y="465"/>
                      <a:pt x="102" y="551"/>
                    </a:cubicBezTo>
                    <a:cubicBezTo>
                      <a:pt x="244" y="622"/>
                      <a:pt x="968" y="1046"/>
                      <a:pt x="1188" y="1235"/>
                    </a:cubicBezTo>
                    <a:cubicBezTo>
                      <a:pt x="1173" y="1244"/>
                      <a:pt x="1173" y="1244"/>
                      <a:pt x="1173" y="1244"/>
                    </a:cubicBezTo>
                    <a:cubicBezTo>
                      <a:pt x="1173" y="1244"/>
                      <a:pt x="866" y="1141"/>
                      <a:pt x="457" y="905"/>
                    </a:cubicBez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6" name="Google Shape;776;p39"/>
              <p:cNvSpPr/>
              <p:nvPr/>
            </p:nvSpPr>
            <p:spPr>
              <a:xfrm>
                <a:off x="5157720" y="1833840"/>
                <a:ext cx="492840" cy="257760"/>
              </a:xfrm>
              <a:custGeom>
                <a:rect b="b" l="l" r="r" t="t"/>
                <a:pathLst>
                  <a:path extrusionOk="0" h="716" w="1369">
                    <a:moveTo>
                      <a:pt x="1338" y="716"/>
                    </a:moveTo>
                    <a:lnTo>
                      <a:pt x="1338" y="716"/>
                    </a:lnTo>
                    <a:cubicBezTo>
                      <a:pt x="1338" y="716"/>
                      <a:pt x="755" y="613"/>
                      <a:pt x="440" y="472"/>
                    </a:cubicBezTo>
                    <a:cubicBezTo>
                      <a:pt x="70" y="315"/>
                      <a:pt x="0" y="260"/>
                      <a:pt x="0" y="260"/>
                    </a:cubicBezTo>
                    <a:cubicBezTo>
                      <a:pt x="180" y="0"/>
                      <a:pt x="180" y="0"/>
                      <a:pt x="180" y="0"/>
                    </a:cubicBezTo>
                    <a:cubicBezTo>
                      <a:pt x="180" y="0"/>
                      <a:pt x="369" y="134"/>
                      <a:pt x="622" y="283"/>
                    </a:cubicBezTo>
                    <a:cubicBezTo>
                      <a:pt x="771" y="378"/>
                      <a:pt x="1369" y="677"/>
                      <a:pt x="1369" y="677"/>
                    </a:cubicBezTo>
                    <a:lnTo>
                      <a:pt x="1338" y="716"/>
                    </a:lnTo>
                    <a:close/>
                  </a:path>
                </a:pathLst>
              </a:custGeom>
              <a:solidFill>
                <a:srgbClr val="2D3344">
                  <a:alpha val="15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7" name="Google Shape;777;p39"/>
              <p:cNvSpPr/>
              <p:nvPr/>
            </p:nvSpPr>
            <p:spPr>
              <a:xfrm>
                <a:off x="5741280" y="1981080"/>
                <a:ext cx="699480" cy="473040"/>
              </a:xfrm>
              <a:custGeom>
                <a:rect b="b" l="l" r="r" t="t"/>
                <a:pathLst>
                  <a:path extrusionOk="0" h="1314" w="1943">
                    <a:moveTo>
                      <a:pt x="1943" y="0"/>
                    </a:moveTo>
                    <a:lnTo>
                      <a:pt x="1943" y="0"/>
                    </a:lnTo>
                    <a:cubicBezTo>
                      <a:pt x="1943" y="0"/>
                      <a:pt x="1574" y="134"/>
                      <a:pt x="1086" y="386"/>
                    </a:cubicBezTo>
                    <a:cubicBezTo>
                      <a:pt x="559" y="662"/>
                      <a:pt x="370" y="787"/>
                      <a:pt x="0" y="1125"/>
                    </a:cubicBezTo>
                    <a:cubicBezTo>
                      <a:pt x="79" y="1165"/>
                      <a:pt x="141" y="1314"/>
                      <a:pt x="141" y="1314"/>
                    </a:cubicBezTo>
                    <a:cubicBezTo>
                      <a:pt x="141" y="1314"/>
                      <a:pt x="1464" y="551"/>
                      <a:pt x="1826" y="346"/>
                    </a:cubicBezTo>
                    <a:cubicBezTo>
                      <a:pt x="1873" y="213"/>
                      <a:pt x="1873" y="134"/>
                      <a:pt x="1943" y="0"/>
                    </a:cubicBezTo>
                    <a:close/>
                  </a:path>
                </a:pathLst>
              </a:custGeom>
              <a:solidFill>
                <a:srgbClr val="F1F0F8">
                  <a:alpha val="2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8" name="Google Shape;778;p39"/>
              <p:cNvSpPr/>
              <p:nvPr/>
            </p:nvSpPr>
            <p:spPr>
              <a:xfrm>
                <a:off x="5965560" y="1896120"/>
                <a:ext cx="67320" cy="243720"/>
              </a:xfrm>
              <a:custGeom>
                <a:rect b="b" l="l" r="r" t="t"/>
                <a:pathLst>
                  <a:path extrusionOk="0" h="677" w="187">
                    <a:moveTo>
                      <a:pt x="7" y="677"/>
                    </a:moveTo>
                    <a:lnTo>
                      <a:pt x="7" y="677"/>
                    </a:lnTo>
                    <a:cubicBezTo>
                      <a:pt x="-9" y="449"/>
                      <a:pt x="7" y="55"/>
                      <a:pt x="7" y="55"/>
                    </a:cubicBezTo>
                    <a:cubicBezTo>
                      <a:pt x="109" y="0"/>
                      <a:pt x="109" y="0"/>
                      <a:pt x="109" y="0"/>
                    </a:cubicBezTo>
                    <a:cubicBezTo>
                      <a:pt x="187" y="590"/>
                      <a:pt x="187" y="590"/>
                      <a:pt x="187" y="590"/>
                    </a:cubicBezTo>
                    <a:cubicBezTo>
                      <a:pt x="180" y="598"/>
                      <a:pt x="22" y="677"/>
                      <a:pt x="7" y="677"/>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79" name="Google Shape;779;p39"/>
              <p:cNvSpPr/>
              <p:nvPr/>
            </p:nvSpPr>
            <p:spPr>
              <a:xfrm>
                <a:off x="6057720" y="2086200"/>
                <a:ext cx="66240" cy="47160"/>
              </a:xfrm>
              <a:custGeom>
                <a:rect b="b" l="l" r="r" t="t"/>
                <a:pathLst>
                  <a:path extrusionOk="0" h="131" w="184">
                    <a:moveTo>
                      <a:pt x="105" y="15"/>
                    </a:moveTo>
                    <a:lnTo>
                      <a:pt x="105" y="15"/>
                    </a:lnTo>
                    <a:cubicBezTo>
                      <a:pt x="144" y="-1"/>
                      <a:pt x="175" y="-8"/>
                      <a:pt x="183" y="15"/>
                    </a:cubicBezTo>
                    <a:cubicBezTo>
                      <a:pt x="191" y="54"/>
                      <a:pt x="144" y="86"/>
                      <a:pt x="120" y="94"/>
                    </a:cubicBezTo>
                    <a:cubicBezTo>
                      <a:pt x="81" y="117"/>
                      <a:pt x="26" y="156"/>
                      <a:pt x="2" y="110"/>
                    </a:cubicBezTo>
                    <a:cubicBezTo>
                      <a:pt x="-14" y="62"/>
                      <a:pt x="66" y="31"/>
                      <a:pt x="105" y="15"/>
                    </a:cubicBezTo>
                    <a:close/>
                  </a:path>
                </a:pathLst>
              </a:custGeom>
              <a:solidFill>
                <a:schemeClr val="dk1"/>
              </a:solidFill>
              <a:ln>
                <a:noFill/>
              </a:ln>
            </p:spPr>
            <p:txBody>
              <a:bodyPr anchorCtr="1" anchor="ctr" bIns="1500" lIns="62450" spcFirstLastPara="1" rIns="62450" wrap="square" tIns="150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0" name="Google Shape;780;p39"/>
              <p:cNvSpPr/>
              <p:nvPr/>
            </p:nvSpPr>
            <p:spPr>
              <a:xfrm>
                <a:off x="6698880" y="1915920"/>
                <a:ext cx="90720" cy="93600"/>
              </a:xfrm>
              <a:custGeom>
                <a:rect b="b" l="l" r="r" t="t"/>
                <a:pathLst>
                  <a:path extrusionOk="0" h="260" w="252">
                    <a:moveTo>
                      <a:pt x="252" y="0"/>
                    </a:moveTo>
                    <a:lnTo>
                      <a:pt x="252" y="0"/>
                    </a:lnTo>
                    <a:cubicBezTo>
                      <a:pt x="220" y="79"/>
                      <a:pt x="174" y="142"/>
                      <a:pt x="94" y="196"/>
                    </a:cubicBezTo>
                    <a:cubicBezTo>
                      <a:pt x="71" y="212"/>
                      <a:pt x="47" y="228"/>
                      <a:pt x="24" y="252"/>
                    </a:cubicBezTo>
                    <a:cubicBezTo>
                      <a:pt x="8" y="260"/>
                      <a:pt x="0" y="260"/>
                      <a:pt x="0" y="260"/>
                    </a:cubicBezTo>
                    <a:cubicBezTo>
                      <a:pt x="0" y="260"/>
                      <a:pt x="8" y="196"/>
                      <a:pt x="0" y="157"/>
                    </a:cubicBezTo>
                    <a:cubicBezTo>
                      <a:pt x="87" y="118"/>
                      <a:pt x="174" y="55"/>
                      <a:pt x="252" y="0"/>
                    </a:cubicBez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1" name="Google Shape;781;p39"/>
              <p:cNvSpPr/>
              <p:nvPr/>
            </p:nvSpPr>
            <p:spPr>
              <a:xfrm>
                <a:off x="6359400" y="1870920"/>
                <a:ext cx="64800" cy="32760"/>
              </a:xfrm>
              <a:custGeom>
                <a:rect b="b" l="l" r="r" t="t"/>
                <a:pathLst>
                  <a:path extrusionOk="0" h="91" w="180">
                    <a:moveTo>
                      <a:pt x="180" y="78"/>
                    </a:moveTo>
                    <a:lnTo>
                      <a:pt x="180" y="78"/>
                    </a:lnTo>
                    <a:cubicBezTo>
                      <a:pt x="180" y="78"/>
                      <a:pt x="46" y="102"/>
                      <a:pt x="22" y="86"/>
                    </a:cubicBezTo>
                    <a:cubicBezTo>
                      <a:pt x="-9" y="70"/>
                      <a:pt x="-9" y="15"/>
                      <a:pt x="30" y="7"/>
                    </a:cubicBezTo>
                    <a:cubicBezTo>
                      <a:pt x="62" y="-9"/>
                      <a:pt x="140" y="7"/>
                      <a:pt x="140" y="7"/>
                    </a:cubicBezTo>
                    <a:lnTo>
                      <a:pt x="180" y="78"/>
                    </a:lnTo>
                    <a:close/>
                  </a:path>
                </a:pathLst>
              </a:custGeom>
              <a:solidFill>
                <a:schemeClr val="accen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2" name="Google Shape;782;p39"/>
              <p:cNvSpPr/>
              <p:nvPr/>
            </p:nvSpPr>
            <p:spPr>
              <a:xfrm>
                <a:off x="6398640" y="1817280"/>
                <a:ext cx="136080" cy="135360"/>
              </a:xfrm>
              <a:custGeom>
                <a:rect b="b" l="l" r="r" t="t"/>
                <a:pathLst>
                  <a:path extrusionOk="0" h="376" w="378">
                    <a:moveTo>
                      <a:pt x="244" y="187"/>
                    </a:moveTo>
                    <a:lnTo>
                      <a:pt x="244" y="187"/>
                    </a:lnTo>
                    <a:cubicBezTo>
                      <a:pt x="173" y="124"/>
                      <a:pt x="47" y="46"/>
                      <a:pt x="0" y="30"/>
                    </a:cubicBezTo>
                    <a:cubicBezTo>
                      <a:pt x="0" y="22"/>
                      <a:pt x="8" y="22"/>
                      <a:pt x="8" y="14"/>
                    </a:cubicBezTo>
                    <a:cubicBezTo>
                      <a:pt x="39" y="-17"/>
                      <a:pt x="71" y="14"/>
                      <a:pt x="102" y="30"/>
                    </a:cubicBezTo>
                    <a:cubicBezTo>
                      <a:pt x="188" y="69"/>
                      <a:pt x="306" y="133"/>
                      <a:pt x="354" y="235"/>
                    </a:cubicBezTo>
                    <a:cubicBezTo>
                      <a:pt x="393" y="313"/>
                      <a:pt x="386" y="368"/>
                      <a:pt x="322" y="376"/>
                    </a:cubicBezTo>
                    <a:cubicBezTo>
                      <a:pt x="338" y="322"/>
                      <a:pt x="306" y="251"/>
                      <a:pt x="244" y="187"/>
                    </a:cubicBezTo>
                    <a:close/>
                  </a:path>
                </a:pathLst>
              </a:custGeom>
              <a:solidFill>
                <a:schemeClr val="accent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3" name="Google Shape;783;p39"/>
              <p:cNvSpPr/>
              <p:nvPr/>
            </p:nvSpPr>
            <p:spPr>
              <a:xfrm>
                <a:off x="6396480" y="1828080"/>
                <a:ext cx="119520" cy="124920"/>
              </a:xfrm>
              <a:custGeom>
                <a:rect b="b" l="l" r="r" t="t"/>
                <a:pathLst>
                  <a:path extrusionOk="0" h="347" w="332">
                    <a:moveTo>
                      <a:pt x="100" y="283"/>
                    </a:moveTo>
                    <a:lnTo>
                      <a:pt x="100" y="283"/>
                    </a:lnTo>
                    <a:cubicBezTo>
                      <a:pt x="-25" y="221"/>
                      <a:pt x="21" y="173"/>
                      <a:pt x="29" y="103"/>
                    </a:cubicBezTo>
                    <a:cubicBezTo>
                      <a:pt x="37" y="79"/>
                      <a:pt x="-18" y="16"/>
                      <a:pt x="6" y="0"/>
                    </a:cubicBezTo>
                    <a:cubicBezTo>
                      <a:pt x="53" y="16"/>
                      <a:pt x="179" y="94"/>
                      <a:pt x="250" y="157"/>
                    </a:cubicBezTo>
                    <a:cubicBezTo>
                      <a:pt x="312" y="221"/>
                      <a:pt x="344" y="292"/>
                      <a:pt x="328" y="346"/>
                    </a:cubicBezTo>
                    <a:cubicBezTo>
                      <a:pt x="281" y="354"/>
                      <a:pt x="210" y="331"/>
                      <a:pt x="100" y="283"/>
                    </a:cubicBezTo>
                    <a:close/>
                  </a:path>
                </a:pathLst>
              </a:custGeom>
              <a:solidFill>
                <a:srgbClr val="35222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784" name="Google Shape;784;p39"/>
              <p:cNvSpPr/>
              <p:nvPr/>
            </p:nvSpPr>
            <p:spPr>
              <a:xfrm>
                <a:off x="6390000" y="1828080"/>
                <a:ext cx="126000" cy="124920"/>
              </a:xfrm>
              <a:custGeom>
                <a:rect b="b" l="l" r="r" t="t"/>
                <a:pathLst>
                  <a:path extrusionOk="0" h="347" w="350">
                    <a:moveTo>
                      <a:pt x="118" y="283"/>
                    </a:moveTo>
                    <a:lnTo>
                      <a:pt x="118" y="283"/>
                    </a:lnTo>
                    <a:cubicBezTo>
                      <a:pt x="-7" y="221"/>
                      <a:pt x="8" y="197"/>
                      <a:pt x="0" y="126"/>
                    </a:cubicBezTo>
                    <a:cubicBezTo>
                      <a:pt x="0" y="79"/>
                      <a:pt x="0" y="16"/>
                      <a:pt x="24" y="0"/>
                    </a:cubicBezTo>
                    <a:cubicBezTo>
                      <a:pt x="71" y="16"/>
                      <a:pt x="197" y="94"/>
                      <a:pt x="268" y="157"/>
                    </a:cubicBezTo>
                    <a:cubicBezTo>
                      <a:pt x="330" y="221"/>
                      <a:pt x="362" y="292"/>
                      <a:pt x="346" y="346"/>
                    </a:cubicBezTo>
                    <a:cubicBezTo>
                      <a:pt x="299" y="354"/>
                      <a:pt x="228" y="331"/>
                      <a:pt x="118" y="283"/>
                    </a:cubicBez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5" name="Google Shape;785;p39"/>
              <p:cNvSpPr/>
              <p:nvPr/>
            </p:nvSpPr>
            <p:spPr>
              <a:xfrm>
                <a:off x="5914080" y="1456920"/>
                <a:ext cx="592920" cy="314640"/>
              </a:xfrm>
              <a:custGeom>
                <a:rect b="b" l="l" r="r" t="t"/>
                <a:pathLst>
                  <a:path extrusionOk="0" h="874" w="1647">
                    <a:moveTo>
                      <a:pt x="0" y="291"/>
                    </a:moveTo>
                    <a:lnTo>
                      <a:pt x="0" y="291"/>
                    </a:lnTo>
                    <a:cubicBezTo>
                      <a:pt x="1117" y="874"/>
                      <a:pt x="1117" y="874"/>
                      <a:pt x="1117" y="874"/>
                    </a:cubicBezTo>
                    <a:cubicBezTo>
                      <a:pt x="1117" y="874"/>
                      <a:pt x="1306" y="771"/>
                      <a:pt x="1511" y="653"/>
                    </a:cubicBezTo>
                    <a:cubicBezTo>
                      <a:pt x="1723" y="535"/>
                      <a:pt x="1677" y="433"/>
                      <a:pt x="1440" y="275"/>
                    </a:cubicBezTo>
                    <a:cubicBezTo>
                      <a:pt x="1204" y="118"/>
                      <a:pt x="897" y="0"/>
                      <a:pt x="897" y="0"/>
                    </a:cubicBezTo>
                    <a:cubicBezTo>
                      <a:pt x="897" y="0"/>
                      <a:pt x="465" y="24"/>
                      <a:pt x="0" y="291"/>
                    </a:cubicBezTo>
                    <a:close/>
                  </a:path>
                </a:pathLst>
              </a:custGeom>
              <a:solidFill>
                <a:srgbClr val="2D3344">
                  <a:alpha val="3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6" name="Google Shape;786;p39"/>
              <p:cNvSpPr/>
              <p:nvPr/>
            </p:nvSpPr>
            <p:spPr>
              <a:xfrm>
                <a:off x="6038640" y="1575000"/>
                <a:ext cx="195480" cy="114480"/>
              </a:xfrm>
              <a:custGeom>
                <a:rect b="b" l="l" r="r" t="t"/>
                <a:pathLst>
                  <a:path extrusionOk="0" h="318" w="543">
                    <a:moveTo>
                      <a:pt x="0" y="10"/>
                    </a:moveTo>
                    <a:lnTo>
                      <a:pt x="0" y="10"/>
                    </a:lnTo>
                    <a:cubicBezTo>
                      <a:pt x="512" y="318"/>
                      <a:pt x="512" y="318"/>
                      <a:pt x="512" y="318"/>
                    </a:cubicBezTo>
                    <a:cubicBezTo>
                      <a:pt x="512" y="318"/>
                      <a:pt x="606" y="199"/>
                      <a:pt x="465" y="81"/>
                    </a:cubicBezTo>
                    <a:cubicBezTo>
                      <a:pt x="315" y="-37"/>
                      <a:pt x="0" y="10"/>
                      <a:pt x="0" y="10"/>
                    </a:cubicBezTo>
                    <a:close/>
                  </a:path>
                </a:pathLst>
              </a:custGeom>
              <a:solidFill>
                <a:srgbClr val="F1F0F8">
                  <a:alpha val="2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7" name="Google Shape;787;p39"/>
              <p:cNvSpPr/>
              <p:nvPr/>
            </p:nvSpPr>
            <p:spPr>
              <a:xfrm>
                <a:off x="5304960" y="1787760"/>
                <a:ext cx="195120" cy="114120"/>
              </a:xfrm>
              <a:custGeom>
                <a:rect b="b" l="l" r="r" t="t"/>
                <a:pathLst>
                  <a:path extrusionOk="0" h="317" w="542">
                    <a:moveTo>
                      <a:pt x="0" y="10"/>
                    </a:moveTo>
                    <a:lnTo>
                      <a:pt x="0" y="10"/>
                    </a:lnTo>
                    <a:cubicBezTo>
                      <a:pt x="511" y="317"/>
                      <a:pt x="511" y="317"/>
                      <a:pt x="511" y="317"/>
                    </a:cubicBezTo>
                    <a:cubicBezTo>
                      <a:pt x="511" y="317"/>
                      <a:pt x="605" y="206"/>
                      <a:pt x="464" y="80"/>
                    </a:cubicBezTo>
                    <a:cubicBezTo>
                      <a:pt x="315" y="-38"/>
                      <a:pt x="0" y="10"/>
                      <a:pt x="0" y="10"/>
                    </a:cubicBezTo>
                    <a:close/>
                  </a:path>
                </a:pathLst>
              </a:custGeom>
              <a:solidFill>
                <a:srgbClr val="F1F0F8">
                  <a:alpha val="2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8" name="Google Shape;788;p39"/>
              <p:cNvSpPr/>
              <p:nvPr/>
            </p:nvSpPr>
            <p:spPr>
              <a:xfrm>
                <a:off x="4993560" y="2440080"/>
                <a:ext cx="186480" cy="169920"/>
              </a:xfrm>
              <a:custGeom>
                <a:rect b="b" l="l" r="r" t="t"/>
                <a:pathLst>
                  <a:path extrusionOk="0" h="472" w="518">
                    <a:moveTo>
                      <a:pt x="487" y="472"/>
                    </a:moveTo>
                    <a:lnTo>
                      <a:pt x="0" y="189"/>
                    </a:lnTo>
                    <a:lnTo>
                      <a:pt x="31" y="0"/>
                    </a:lnTo>
                    <a:lnTo>
                      <a:pt x="518" y="283"/>
                    </a:lnTo>
                    <a:lnTo>
                      <a:pt x="487" y="472"/>
                    </a:ln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89" name="Google Shape;789;p39"/>
              <p:cNvSpPr/>
              <p:nvPr/>
            </p:nvSpPr>
            <p:spPr>
              <a:xfrm>
                <a:off x="4860360" y="2335320"/>
                <a:ext cx="107640" cy="153000"/>
              </a:xfrm>
              <a:custGeom>
                <a:rect b="b" l="l" r="r" t="t"/>
                <a:pathLst>
                  <a:path extrusionOk="0" h="425" w="299">
                    <a:moveTo>
                      <a:pt x="39" y="0"/>
                    </a:moveTo>
                    <a:lnTo>
                      <a:pt x="39" y="0"/>
                    </a:lnTo>
                    <a:cubicBezTo>
                      <a:pt x="39" y="24"/>
                      <a:pt x="47" y="63"/>
                      <a:pt x="63" y="95"/>
                    </a:cubicBezTo>
                    <a:cubicBezTo>
                      <a:pt x="71" y="102"/>
                      <a:pt x="95" y="134"/>
                      <a:pt x="150" y="165"/>
                    </a:cubicBezTo>
                    <a:cubicBezTo>
                      <a:pt x="236" y="220"/>
                      <a:pt x="299" y="259"/>
                      <a:pt x="299" y="299"/>
                    </a:cubicBezTo>
                    <a:cubicBezTo>
                      <a:pt x="299" y="346"/>
                      <a:pt x="284" y="425"/>
                      <a:pt x="284" y="425"/>
                    </a:cubicBezTo>
                    <a:cubicBezTo>
                      <a:pt x="284" y="425"/>
                      <a:pt x="221" y="409"/>
                      <a:pt x="110" y="339"/>
                    </a:cubicBezTo>
                    <a:cubicBezTo>
                      <a:pt x="63" y="314"/>
                      <a:pt x="8" y="283"/>
                      <a:pt x="0" y="252"/>
                    </a:cubicBezTo>
                    <a:cubicBezTo>
                      <a:pt x="0" y="118"/>
                      <a:pt x="0" y="55"/>
                      <a:pt x="39" y="0"/>
                    </a:cubicBezTo>
                    <a:close/>
                  </a:path>
                </a:pathLst>
              </a:custGeom>
              <a:solidFill>
                <a:schemeClr val="accent5"/>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0" name="Google Shape;790;p39"/>
              <p:cNvSpPr/>
              <p:nvPr/>
            </p:nvSpPr>
            <p:spPr>
              <a:xfrm>
                <a:off x="5205600" y="2570400"/>
                <a:ext cx="192600" cy="136080"/>
              </a:xfrm>
              <a:custGeom>
                <a:rect b="b" l="l" r="r" t="t"/>
                <a:pathLst>
                  <a:path extrusionOk="0" h="378" w="535">
                    <a:moveTo>
                      <a:pt x="0" y="165"/>
                    </a:moveTo>
                    <a:lnTo>
                      <a:pt x="0" y="165"/>
                    </a:lnTo>
                    <a:cubicBezTo>
                      <a:pt x="0" y="165"/>
                      <a:pt x="24" y="55"/>
                      <a:pt x="31" y="32"/>
                    </a:cubicBezTo>
                    <a:cubicBezTo>
                      <a:pt x="40" y="0"/>
                      <a:pt x="63" y="-8"/>
                      <a:pt x="87" y="8"/>
                    </a:cubicBezTo>
                    <a:cubicBezTo>
                      <a:pt x="111" y="24"/>
                      <a:pt x="150" y="39"/>
                      <a:pt x="197" y="63"/>
                    </a:cubicBezTo>
                    <a:cubicBezTo>
                      <a:pt x="300" y="110"/>
                      <a:pt x="378" y="158"/>
                      <a:pt x="409" y="150"/>
                    </a:cubicBezTo>
                    <a:cubicBezTo>
                      <a:pt x="449" y="150"/>
                      <a:pt x="480" y="119"/>
                      <a:pt x="496" y="110"/>
                    </a:cubicBezTo>
                    <a:cubicBezTo>
                      <a:pt x="520" y="94"/>
                      <a:pt x="535" y="87"/>
                      <a:pt x="535" y="189"/>
                    </a:cubicBezTo>
                    <a:cubicBezTo>
                      <a:pt x="535" y="292"/>
                      <a:pt x="535" y="315"/>
                      <a:pt x="535" y="315"/>
                    </a:cubicBezTo>
                    <a:cubicBezTo>
                      <a:pt x="535" y="315"/>
                      <a:pt x="473" y="370"/>
                      <a:pt x="418" y="378"/>
                    </a:cubicBezTo>
                    <a:cubicBezTo>
                      <a:pt x="378" y="378"/>
                      <a:pt x="268" y="323"/>
                      <a:pt x="197" y="283"/>
                    </a:cubicBezTo>
                    <a:cubicBezTo>
                      <a:pt x="126" y="236"/>
                      <a:pt x="0" y="165"/>
                      <a:pt x="0" y="165"/>
                    </a:cubicBezTo>
                    <a:close/>
                  </a:path>
                </a:pathLst>
              </a:custGeom>
              <a:solidFill>
                <a:schemeClr val="accent5"/>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1" name="Google Shape;791;p39"/>
              <p:cNvSpPr/>
              <p:nvPr/>
            </p:nvSpPr>
            <p:spPr>
              <a:xfrm>
                <a:off x="4848840" y="2426040"/>
                <a:ext cx="632520" cy="331920"/>
              </a:xfrm>
              <a:custGeom>
                <a:rect b="b" l="l" r="r" t="t"/>
                <a:pathLst>
                  <a:path extrusionOk="0" h="922" w="1757">
                    <a:moveTo>
                      <a:pt x="32" y="0"/>
                    </a:moveTo>
                    <a:lnTo>
                      <a:pt x="32" y="0"/>
                    </a:lnTo>
                    <a:cubicBezTo>
                      <a:pt x="32" y="0"/>
                      <a:pt x="0" y="16"/>
                      <a:pt x="0" y="102"/>
                    </a:cubicBezTo>
                    <a:cubicBezTo>
                      <a:pt x="0" y="196"/>
                      <a:pt x="119" y="236"/>
                      <a:pt x="402" y="401"/>
                    </a:cubicBezTo>
                    <a:cubicBezTo>
                      <a:pt x="685" y="566"/>
                      <a:pt x="1157" y="873"/>
                      <a:pt x="1346" y="921"/>
                    </a:cubicBezTo>
                    <a:cubicBezTo>
                      <a:pt x="1409" y="937"/>
                      <a:pt x="1668" y="818"/>
                      <a:pt x="1747" y="763"/>
                    </a:cubicBezTo>
                    <a:cubicBezTo>
                      <a:pt x="1763" y="724"/>
                      <a:pt x="1755" y="668"/>
                      <a:pt x="1755" y="668"/>
                    </a:cubicBezTo>
                    <a:cubicBezTo>
                      <a:pt x="1755" y="668"/>
                      <a:pt x="1455" y="834"/>
                      <a:pt x="1369" y="810"/>
                    </a:cubicBezTo>
                    <a:cubicBezTo>
                      <a:pt x="1306" y="795"/>
                      <a:pt x="779" y="511"/>
                      <a:pt x="387" y="283"/>
                    </a:cubicBezTo>
                    <a:cubicBezTo>
                      <a:pt x="276" y="212"/>
                      <a:pt x="64" y="87"/>
                      <a:pt x="32" y="55"/>
                    </a:cubicBezTo>
                    <a:cubicBezTo>
                      <a:pt x="32" y="39"/>
                      <a:pt x="32" y="0"/>
                      <a:pt x="32" y="0"/>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2" name="Google Shape;792;p39"/>
              <p:cNvSpPr/>
              <p:nvPr/>
            </p:nvSpPr>
            <p:spPr>
              <a:xfrm>
                <a:off x="4948200" y="2094480"/>
                <a:ext cx="523800" cy="336960"/>
              </a:xfrm>
              <a:custGeom>
                <a:rect b="b" l="l" r="r" t="t"/>
                <a:pathLst>
                  <a:path extrusionOk="0" h="936" w="1455">
                    <a:moveTo>
                      <a:pt x="307" y="0"/>
                    </a:moveTo>
                    <a:lnTo>
                      <a:pt x="307" y="0"/>
                    </a:lnTo>
                    <a:cubicBezTo>
                      <a:pt x="307" y="0"/>
                      <a:pt x="244" y="87"/>
                      <a:pt x="126" y="173"/>
                    </a:cubicBezTo>
                    <a:cubicBezTo>
                      <a:pt x="86" y="204"/>
                      <a:pt x="0" y="267"/>
                      <a:pt x="0" y="331"/>
                    </a:cubicBezTo>
                    <a:cubicBezTo>
                      <a:pt x="0" y="377"/>
                      <a:pt x="95" y="425"/>
                      <a:pt x="252" y="511"/>
                    </a:cubicBezTo>
                    <a:cubicBezTo>
                      <a:pt x="440" y="622"/>
                      <a:pt x="692" y="787"/>
                      <a:pt x="889" y="881"/>
                    </a:cubicBezTo>
                    <a:cubicBezTo>
                      <a:pt x="1054" y="960"/>
                      <a:pt x="1133" y="944"/>
                      <a:pt x="1211" y="897"/>
                    </a:cubicBezTo>
                    <a:cubicBezTo>
                      <a:pt x="1345" y="803"/>
                      <a:pt x="1455" y="630"/>
                      <a:pt x="1455" y="630"/>
                    </a:cubicBezTo>
                    <a:cubicBezTo>
                      <a:pt x="1455" y="630"/>
                      <a:pt x="1156" y="535"/>
                      <a:pt x="660" y="252"/>
                    </a:cubicBezTo>
                    <a:cubicBezTo>
                      <a:pt x="416" y="110"/>
                      <a:pt x="369" y="55"/>
                      <a:pt x="307" y="0"/>
                    </a:cubicBezTo>
                    <a:close/>
                  </a:path>
                </a:pathLst>
              </a:custGeom>
              <a:solidFill>
                <a:srgbClr val="2D3344">
                  <a:alpha val="30000"/>
                </a:srgbClr>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3" name="Google Shape;793;p39"/>
              <p:cNvSpPr/>
              <p:nvPr/>
            </p:nvSpPr>
            <p:spPr>
              <a:xfrm>
                <a:off x="6762960" y="1742400"/>
                <a:ext cx="44280" cy="111240"/>
              </a:xfrm>
              <a:custGeom>
                <a:rect b="b" l="l" r="r" t="t"/>
                <a:pathLst>
                  <a:path extrusionOk="0" h="309" w="123">
                    <a:moveTo>
                      <a:pt x="98" y="2"/>
                    </a:moveTo>
                    <a:lnTo>
                      <a:pt x="98" y="2"/>
                    </a:lnTo>
                    <a:cubicBezTo>
                      <a:pt x="98" y="2"/>
                      <a:pt x="58" y="-6"/>
                      <a:pt x="19" y="10"/>
                    </a:cubicBezTo>
                    <a:cubicBezTo>
                      <a:pt x="-20" y="17"/>
                      <a:pt x="11" y="57"/>
                      <a:pt x="27" y="152"/>
                    </a:cubicBezTo>
                    <a:cubicBezTo>
                      <a:pt x="35" y="246"/>
                      <a:pt x="27" y="309"/>
                      <a:pt x="27" y="309"/>
                    </a:cubicBezTo>
                    <a:cubicBezTo>
                      <a:pt x="27" y="309"/>
                      <a:pt x="113" y="286"/>
                      <a:pt x="121" y="238"/>
                    </a:cubicBezTo>
                    <a:cubicBezTo>
                      <a:pt x="129" y="128"/>
                      <a:pt x="98" y="2"/>
                      <a:pt x="98" y="2"/>
                    </a:cubicBezTo>
                    <a:close/>
                  </a:path>
                </a:pathLst>
              </a:custGeom>
              <a:solidFill>
                <a:schemeClr val="dk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4" name="Google Shape;794;p39"/>
              <p:cNvSpPr/>
              <p:nvPr/>
            </p:nvSpPr>
            <p:spPr>
              <a:xfrm>
                <a:off x="6050160" y="1833840"/>
                <a:ext cx="130320" cy="95400"/>
              </a:xfrm>
              <a:custGeom>
                <a:rect b="b" l="l" r="r" t="t"/>
                <a:pathLst>
                  <a:path extrusionOk="0" h="265" w="362">
                    <a:moveTo>
                      <a:pt x="362" y="94"/>
                    </a:moveTo>
                    <a:lnTo>
                      <a:pt x="362" y="94"/>
                    </a:lnTo>
                    <a:cubicBezTo>
                      <a:pt x="306" y="55"/>
                      <a:pt x="260" y="0"/>
                      <a:pt x="260" y="0"/>
                    </a:cubicBezTo>
                    <a:cubicBezTo>
                      <a:pt x="0" y="134"/>
                      <a:pt x="0" y="134"/>
                      <a:pt x="0" y="134"/>
                    </a:cubicBezTo>
                    <a:cubicBezTo>
                      <a:pt x="0" y="134"/>
                      <a:pt x="16" y="205"/>
                      <a:pt x="62" y="251"/>
                    </a:cubicBezTo>
                    <a:cubicBezTo>
                      <a:pt x="110" y="291"/>
                      <a:pt x="212" y="236"/>
                      <a:pt x="212" y="236"/>
                    </a:cubicBezTo>
                    <a:cubicBezTo>
                      <a:pt x="212" y="236"/>
                      <a:pt x="362" y="149"/>
                      <a:pt x="362" y="94"/>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795" name="Google Shape;795;p39"/>
              <p:cNvSpPr/>
              <p:nvPr/>
            </p:nvSpPr>
            <p:spPr>
              <a:xfrm>
                <a:off x="6135840" y="2451240"/>
                <a:ext cx="127440" cy="67320"/>
              </a:xfrm>
              <a:custGeom>
                <a:rect b="b" l="l" r="r" t="t"/>
                <a:pathLst>
                  <a:path extrusionOk="0" h="187" w="354">
                    <a:moveTo>
                      <a:pt x="218" y="1"/>
                    </a:moveTo>
                    <a:lnTo>
                      <a:pt x="218" y="1"/>
                    </a:lnTo>
                    <a:cubicBezTo>
                      <a:pt x="202" y="1"/>
                      <a:pt x="116" y="1"/>
                      <a:pt x="45" y="1"/>
                    </a:cubicBezTo>
                    <a:cubicBezTo>
                      <a:pt x="-18" y="-8"/>
                      <a:pt x="-18" y="111"/>
                      <a:pt x="61" y="142"/>
                    </a:cubicBezTo>
                    <a:cubicBezTo>
                      <a:pt x="147" y="174"/>
                      <a:pt x="273" y="206"/>
                      <a:pt x="321" y="174"/>
                    </a:cubicBezTo>
                    <a:cubicBezTo>
                      <a:pt x="368" y="135"/>
                      <a:pt x="352" y="40"/>
                      <a:pt x="344" y="32"/>
                    </a:cubicBezTo>
                    <a:cubicBezTo>
                      <a:pt x="305" y="-8"/>
                      <a:pt x="218" y="1"/>
                      <a:pt x="218" y="1"/>
                    </a:cubicBezTo>
                    <a:close/>
                  </a:path>
                </a:pathLst>
              </a:custGeom>
              <a:solidFill>
                <a:schemeClr val="accent1"/>
              </a:solidFill>
              <a:ln>
                <a:noFill/>
              </a:ln>
            </p:spPr>
            <p:txBody>
              <a:bodyPr anchorCtr="1" anchor="ctr" bIns="15475" lIns="62450" spcFirstLastPara="1" rIns="62450" wrap="square" tIns="1547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796" name="Google Shape;796;p39"/>
              <p:cNvSpPr/>
              <p:nvPr/>
            </p:nvSpPr>
            <p:spPr>
              <a:xfrm>
                <a:off x="6134400" y="2454120"/>
                <a:ext cx="126360" cy="66960"/>
              </a:xfrm>
              <a:custGeom>
                <a:rect b="b" l="l" r="r" t="t"/>
                <a:pathLst>
                  <a:path extrusionOk="0" h="186" w="351">
                    <a:moveTo>
                      <a:pt x="17" y="0"/>
                    </a:moveTo>
                    <a:lnTo>
                      <a:pt x="17" y="0"/>
                    </a:lnTo>
                    <a:cubicBezTo>
                      <a:pt x="17" y="0"/>
                      <a:pt x="26" y="16"/>
                      <a:pt x="17" y="55"/>
                    </a:cubicBezTo>
                    <a:cubicBezTo>
                      <a:pt x="10" y="79"/>
                      <a:pt x="42" y="118"/>
                      <a:pt x="81" y="134"/>
                    </a:cubicBezTo>
                    <a:cubicBezTo>
                      <a:pt x="120" y="158"/>
                      <a:pt x="222" y="158"/>
                      <a:pt x="270" y="142"/>
                    </a:cubicBezTo>
                    <a:cubicBezTo>
                      <a:pt x="317" y="127"/>
                      <a:pt x="348" y="127"/>
                      <a:pt x="348" y="127"/>
                    </a:cubicBezTo>
                    <a:cubicBezTo>
                      <a:pt x="348" y="127"/>
                      <a:pt x="364" y="158"/>
                      <a:pt x="317" y="173"/>
                    </a:cubicBezTo>
                    <a:cubicBezTo>
                      <a:pt x="270" y="198"/>
                      <a:pt x="175" y="182"/>
                      <a:pt x="112" y="166"/>
                    </a:cubicBezTo>
                    <a:cubicBezTo>
                      <a:pt x="49" y="142"/>
                      <a:pt x="1" y="127"/>
                      <a:pt x="1" y="71"/>
                    </a:cubicBezTo>
                    <a:cubicBezTo>
                      <a:pt x="-6" y="16"/>
                      <a:pt x="17" y="0"/>
                      <a:pt x="17" y="0"/>
                    </a:cubicBezTo>
                    <a:close/>
                  </a:path>
                </a:pathLst>
              </a:custGeom>
              <a:solidFill>
                <a:schemeClr val="accent2"/>
              </a:solidFill>
              <a:ln>
                <a:noFill/>
              </a:ln>
            </p:spPr>
            <p:txBody>
              <a:bodyPr anchorCtr="1" anchor="ctr" bIns="15225" lIns="62450" spcFirstLastPara="1" rIns="62450" wrap="square" tIns="15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7" name="Google Shape;797;p39"/>
              <p:cNvSpPr/>
              <p:nvPr/>
            </p:nvSpPr>
            <p:spPr>
              <a:xfrm>
                <a:off x="6163560" y="2451600"/>
                <a:ext cx="25200" cy="19800"/>
              </a:xfrm>
              <a:custGeom>
                <a:rect b="b" l="l" r="r" t="t"/>
                <a:pathLst>
                  <a:path extrusionOk="0" h="55" w="70">
                    <a:moveTo>
                      <a:pt x="47" y="0"/>
                    </a:moveTo>
                    <a:lnTo>
                      <a:pt x="47" y="0"/>
                    </a:lnTo>
                    <a:cubicBezTo>
                      <a:pt x="47" y="0"/>
                      <a:pt x="23" y="7"/>
                      <a:pt x="15" y="23"/>
                    </a:cubicBezTo>
                    <a:cubicBezTo>
                      <a:pt x="7" y="39"/>
                      <a:pt x="0" y="47"/>
                      <a:pt x="0" y="47"/>
                    </a:cubicBezTo>
                    <a:cubicBezTo>
                      <a:pt x="15" y="55"/>
                      <a:pt x="15" y="55"/>
                      <a:pt x="15" y="55"/>
                    </a:cubicBezTo>
                    <a:cubicBezTo>
                      <a:pt x="15" y="55"/>
                      <a:pt x="23" y="39"/>
                      <a:pt x="39" y="23"/>
                    </a:cubicBezTo>
                    <a:cubicBezTo>
                      <a:pt x="55" y="7"/>
                      <a:pt x="70" y="0"/>
                      <a:pt x="70" y="0"/>
                    </a:cubicBezTo>
                    <a:lnTo>
                      <a:pt x="47" y="0"/>
                    </a:ln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8" name="Google Shape;798;p39"/>
              <p:cNvSpPr/>
              <p:nvPr/>
            </p:nvSpPr>
            <p:spPr>
              <a:xfrm>
                <a:off x="6177600" y="2451600"/>
                <a:ext cx="25200" cy="25560"/>
              </a:xfrm>
              <a:custGeom>
                <a:rect b="b" l="l" r="r" t="t"/>
                <a:pathLst>
                  <a:path extrusionOk="0" h="71" w="70">
                    <a:moveTo>
                      <a:pt x="47" y="0"/>
                    </a:moveTo>
                    <a:lnTo>
                      <a:pt x="47" y="0"/>
                    </a:lnTo>
                    <a:cubicBezTo>
                      <a:pt x="47" y="0"/>
                      <a:pt x="24" y="23"/>
                      <a:pt x="16" y="39"/>
                    </a:cubicBezTo>
                    <a:cubicBezTo>
                      <a:pt x="0" y="47"/>
                      <a:pt x="0" y="62"/>
                      <a:pt x="0" y="62"/>
                    </a:cubicBezTo>
                    <a:cubicBezTo>
                      <a:pt x="16" y="71"/>
                      <a:pt x="16" y="71"/>
                      <a:pt x="16" y="71"/>
                    </a:cubicBezTo>
                    <a:cubicBezTo>
                      <a:pt x="16" y="71"/>
                      <a:pt x="24" y="47"/>
                      <a:pt x="39" y="39"/>
                    </a:cubicBezTo>
                    <a:cubicBezTo>
                      <a:pt x="55" y="23"/>
                      <a:pt x="70" y="7"/>
                      <a:pt x="70" y="7"/>
                    </a:cubicBezTo>
                    <a:lnTo>
                      <a:pt x="47" y="0"/>
                    </a:ln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799" name="Google Shape;799;p39"/>
              <p:cNvSpPr/>
              <p:nvPr/>
            </p:nvSpPr>
            <p:spPr>
              <a:xfrm>
                <a:off x="6196680" y="2450520"/>
                <a:ext cx="55800" cy="35640"/>
              </a:xfrm>
              <a:custGeom>
                <a:rect b="b" l="l" r="r" t="t"/>
                <a:pathLst>
                  <a:path extrusionOk="0" h="99" w="155">
                    <a:moveTo>
                      <a:pt x="33" y="3"/>
                    </a:moveTo>
                    <a:lnTo>
                      <a:pt x="33" y="3"/>
                    </a:lnTo>
                    <a:cubicBezTo>
                      <a:pt x="33" y="3"/>
                      <a:pt x="-29" y="58"/>
                      <a:pt x="17" y="81"/>
                    </a:cubicBezTo>
                    <a:cubicBezTo>
                      <a:pt x="65" y="113"/>
                      <a:pt x="120" y="97"/>
                      <a:pt x="144" y="74"/>
                    </a:cubicBezTo>
                    <a:cubicBezTo>
                      <a:pt x="167" y="50"/>
                      <a:pt x="152" y="19"/>
                      <a:pt x="120" y="10"/>
                    </a:cubicBezTo>
                    <a:cubicBezTo>
                      <a:pt x="73" y="-6"/>
                      <a:pt x="33" y="3"/>
                      <a:pt x="33" y="3"/>
                    </a:cubicBez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0" name="Google Shape;800;p39"/>
              <p:cNvSpPr/>
              <p:nvPr/>
            </p:nvSpPr>
            <p:spPr>
              <a:xfrm>
                <a:off x="6339240" y="2424600"/>
                <a:ext cx="130320" cy="69480"/>
              </a:xfrm>
              <a:custGeom>
                <a:rect b="b" l="l" r="r" t="t"/>
                <a:pathLst>
                  <a:path extrusionOk="0" h="193" w="362">
                    <a:moveTo>
                      <a:pt x="204" y="11"/>
                    </a:moveTo>
                    <a:lnTo>
                      <a:pt x="204" y="11"/>
                    </a:lnTo>
                    <a:cubicBezTo>
                      <a:pt x="188" y="20"/>
                      <a:pt x="102" y="35"/>
                      <a:pt x="39" y="51"/>
                    </a:cubicBezTo>
                    <a:cubicBezTo>
                      <a:pt x="-32" y="59"/>
                      <a:pt x="-1" y="169"/>
                      <a:pt x="86" y="185"/>
                    </a:cubicBezTo>
                    <a:cubicBezTo>
                      <a:pt x="173" y="200"/>
                      <a:pt x="307" y="200"/>
                      <a:pt x="346" y="153"/>
                    </a:cubicBezTo>
                    <a:cubicBezTo>
                      <a:pt x="385" y="106"/>
                      <a:pt x="338" y="20"/>
                      <a:pt x="330" y="11"/>
                    </a:cubicBezTo>
                    <a:cubicBezTo>
                      <a:pt x="291" y="-12"/>
                      <a:pt x="204" y="11"/>
                      <a:pt x="204" y="11"/>
                    </a:cubicBezTo>
                    <a:close/>
                  </a:path>
                </a:pathLst>
              </a:custGeom>
              <a:solidFill>
                <a:schemeClr val="accent1"/>
              </a:solidFill>
              <a:ln>
                <a:noFill/>
              </a:ln>
            </p:spPr>
            <p:txBody>
              <a:bodyPr anchorCtr="1" anchor="ctr" bIns="16975" lIns="62450" spcFirstLastPara="1" rIns="62450" wrap="square" tIns="1697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801" name="Google Shape;801;p39"/>
              <p:cNvSpPr/>
              <p:nvPr/>
            </p:nvSpPr>
            <p:spPr>
              <a:xfrm>
                <a:off x="6339600" y="2448360"/>
                <a:ext cx="129600" cy="49320"/>
              </a:xfrm>
              <a:custGeom>
                <a:rect b="b" l="l" r="r" t="t"/>
                <a:pathLst>
                  <a:path extrusionOk="0" h="137" w="360">
                    <a:moveTo>
                      <a:pt x="6" y="0"/>
                    </a:moveTo>
                    <a:lnTo>
                      <a:pt x="6" y="0"/>
                    </a:lnTo>
                    <a:cubicBezTo>
                      <a:pt x="6" y="0"/>
                      <a:pt x="22" y="16"/>
                      <a:pt x="22" y="56"/>
                    </a:cubicBezTo>
                    <a:cubicBezTo>
                      <a:pt x="14" y="80"/>
                      <a:pt x="53" y="111"/>
                      <a:pt x="101" y="119"/>
                    </a:cubicBezTo>
                    <a:cubicBezTo>
                      <a:pt x="140" y="127"/>
                      <a:pt x="242" y="103"/>
                      <a:pt x="290" y="80"/>
                    </a:cubicBezTo>
                    <a:cubicBezTo>
                      <a:pt x="329" y="56"/>
                      <a:pt x="352" y="48"/>
                      <a:pt x="352" y="48"/>
                    </a:cubicBezTo>
                    <a:cubicBezTo>
                      <a:pt x="352" y="48"/>
                      <a:pt x="376" y="71"/>
                      <a:pt x="337" y="103"/>
                    </a:cubicBezTo>
                    <a:cubicBezTo>
                      <a:pt x="290" y="134"/>
                      <a:pt x="203" y="143"/>
                      <a:pt x="133" y="134"/>
                    </a:cubicBezTo>
                    <a:cubicBezTo>
                      <a:pt x="69" y="127"/>
                      <a:pt x="22" y="127"/>
                      <a:pt x="6" y="71"/>
                    </a:cubicBezTo>
                    <a:cubicBezTo>
                      <a:pt x="-9" y="16"/>
                      <a:pt x="6" y="0"/>
                      <a:pt x="6" y="0"/>
                    </a:cubicBezTo>
                    <a:close/>
                  </a:path>
                </a:pathLst>
              </a:custGeom>
              <a:solidFill>
                <a:schemeClr val="accent2"/>
              </a:solidFill>
              <a:ln>
                <a:noFill/>
              </a:ln>
            </p:spPr>
            <p:txBody>
              <a:bodyPr anchorCtr="1" anchor="ctr" bIns="2975" lIns="62450" spcFirstLastPara="1" rIns="62450" wrap="square" tIns="297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2" name="Google Shape;802;p39"/>
              <p:cNvSpPr/>
              <p:nvPr/>
            </p:nvSpPr>
            <p:spPr>
              <a:xfrm>
                <a:off x="6367320" y="2434320"/>
                <a:ext cx="20160" cy="25560"/>
              </a:xfrm>
              <a:custGeom>
                <a:rect b="b" l="l" r="r" t="t"/>
                <a:pathLst>
                  <a:path extrusionOk="0" h="71" w="56">
                    <a:moveTo>
                      <a:pt x="31" y="8"/>
                    </a:moveTo>
                    <a:lnTo>
                      <a:pt x="31" y="8"/>
                    </a:lnTo>
                    <a:cubicBezTo>
                      <a:pt x="31" y="8"/>
                      <a:pt x="16" y="24"/>
                      <a:pt x="8" y="39"/>
                    </a:cubicBezTo>
                    <a:cubicBezTo>
                      <a:pt x="0" y="48"/>
                      <a:pt x="0" y="64"/>
                      <a:pt x="0" y="64"/>
                    </a:cubicBezTo>
                    <a:cubicBezTo>
                      <a:pt x="24" y="71"/>
                      <a:pt x="24" y="71"/>
                      <a:pt x="24" y="71"/>
                    </a:cubicBezTo>
                    <a:cubicBezTo>
                      <a:pt x="24" y="71"/>
                      <a:pt x="24" y="48"/>
                      <a:pt x="31" y="32"/>
                    </a:cubicBezTo>
                    <a:cubicBezTo>
                      <a:pt x="47" y="16"/>
                      <a:pt x="56" y="0"/>
                      <a:pt x="56" y="0"/>
                    </a:cubicBezTo>
                    <a:lnTo>
                      <a:pt x="31" y="8"/>
                    </a:ln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3" name="Google Shape;803;p39"/>
              <p:cNvSpPr/>
              <p:nvPr/>
            </p:nvSpPr>
            <p:spPr>
              <a:xfrm>
                <a:off x="6381720" y="2431800"/>
                <a:ext cx="22320" cy="30960"/>
              </a:xfrm>
              <a:custGeom>
                <a:rect b="b" l="l" r="r" t="t"/>
                <a:pathLst>
                  <a:path extrusionOk="0" h="86" w="62">
                    <a:moveTo>
                      <a:pt x="39" y="7"/>
                    </a:moveTo>
                    <a:lnTo>
                      <a:pt x="39" y="7"/>
                    </a:lnTo>
                    <a:cubicBezTo>
                      <a:pt x="39" y="7"/>
                      <a:pt x="16" y="31"/>
                      <a:pt x="7" y="46"/>
                    </a:cubicBezTo>
                    <a:cubicBezTo>
                      <a:pt x="0" y="62"/>
                      <a:pt x="0" y="78"/>
                      <a:pt x="0" y="78"/>
                    </a:cubicBezTo>
                    <a:cubicBezTo>
                      <a:pt x="16" y="86"/>
                      <a:pt x="16" y="86"/>
                      <a:pt x="16" y="86"/>
                    </a:cubicBezTo>
                    <a:cubicBezTo>
                      <a:pt x="16" y="86"/>
                      <a:pt x="16" y="62"/>
                      <a:pt x="31" y="46"/>
                    </a:cubicBezTo>
                    <a:cubicBezTo>
                      <a:pt x="47" y="23"/>
                      <a:pt x="62" y="0"/>
                      <a:pt x="62" y="0"/>
                    </a:cubicBezTo>
                    <a:lnTo>
                      <a:pt x="39" y="7"/>
                    </a:ln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4" name="Google Shape;804;p39"/>
              <p:cNvSpPr/>
              <p:nvPr/>
            </p:nvSpPr>
            <p:spPr>
              <a:xfrm>
                <a:off x="6399360" y="2425320"/>
                <a:ext cx="55080" cy="36360"/>
              </a:xfrm>
              <a:custGeom>
                <a:rect b="b" l="l" r="r" t="t"/>
                <a:pathLst>
                  <a:path extrusionOk="0" h="101" w="153">
                    <a:moveTo>
                      <a:pt x="21" y="18"/>
                    </a:moveTo>
                    <a:lnTo>
                      <a:pt x="21" y="18"/>
                    </a:lnTo>
                    <a:cubicBezTo>
                      <a:pt x="21" y="18"/>
                      <a:pt x="-26" y="80"/>
                      <a:pt x="21" y="96"/>
                    </a:cubicBezTo>
                    <a:cubicBezTo>
                      <a:pt x="76" y="112"/>
                      <a:pt x="131" y="89"/>
                      <a:pt x="147" y="57"/>
                    </a:cubicBezTo>
                    <a:cubicBezTo>
                      <a:pt x="163" y="25"/>
                      <a:pt x="140" y="2"/>
                      <a:pt x="108" y="2"/>
                    </a:cubicBezTo>
                    <a:cubicBezTo>
                      <a:pt x="61" y="-6"/>
                      <a:pt x="21" y="18"/>
                      <a:pt x="21" y="18"/>
                    </a:cubicBezTo>
                    <a:close/>
                  </a:path>
                </a:pathLst>
              </a:custGeom>
              <a:solidFill>
                <a:schemeClr val="lt1"/>
              </a:solidFill>
              <a:ln>
                <a:noFill/>
              </a:ln>
            </p:spPr>
            <p:txBody>
              <a:bodyPr anchorCtr="1" anchor="ctr" bIns="0" lIns="62450" spcFirstLastPara="1" rIns="62450" wrap="square" tIns="0">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5" name="Google Shape;805;p39"/>
              <p:cNvSpPr/>
              <p:nvPr/>
            </p:nvSpPr>
            <p:spPr>
              <a:xfrm>
                <a:off x="6242760" y="2032200"/>
                <a:ext cx="212760" cy="428040"/>
              </a:xfrm>
              <a:custGeom>
                <a:rect b="b" l="l" r="r" t="t"/>
                <a:pathLst>
                  <a:path extrusionOk="0" h="1189" w="591">
                    <a:moveTo>
                      <a:pt x="0" y="94"/>
                    </a:moveTo>
                    <a:lnTo>
                      <a:pt x="0" y="94"/>
                    </a:lnTo>
                    <a:cubicBezTo>
                      <a:pt x="55" y="118"/>
                      <a:pt x="102" y="110"/>
                      <a:pt x="158" y="118"/>
                    </a:cubicBezTo>
                    <a:cubicBezTo>
                      <a:pt x="181" y="118"/>
                      <a:pt x="189" y="23"/>
                      <a:pt x="236" y="0"/>
                    </a:cubicBezTo>
                    <a:cubicBezTo>
                      <a:pt x="252" y="47"/>
                      <a:pt x="362" y="236"/>
                      <a:pt x="315" y="267"/>
                    </a:cubicBezTo>
                    <a:cubicBezTo>
                      <a:pt x="331" y="362"/>
                      <a:pt x="354" y="456"/>
                      <a:pt x="331" y="520"/>
                    </a:cubicBezTo>
                    <a:cubicBezTo>
                      <a:pt x="377" y="527"/>
                      <a:pt x="386" y="582"/>
                      <a:pt x="346" y="598"/>
                    </a:cubicBezTo>
                    <a:cubicBezTo>
                      <a:pt x="425" y="739"/>
                      <a:pt x="496" y="881"/>
                      <a:pt x="559" y="1023"/>
                    </a:cubicBezTo>
                    <a:cubicBezTo>
                      <a:pt x="575" y="1039"/>
                      <a:pt x="582" y="1054"/>
                      <a:pt x="591" y="1078"/>
                    </a:cubicBezTo>
                    <a:cubicBezTo>
                      <a:pt x="591" y="1101"/>
                      <a:pt x="575" y="1117"/>
                      <a:pt x="559" y="1133"/>
                    </a:cubicBezTo>
                    <a:cubicBezTo>
                      <a:pt x="496" y="1172"/>
                      <a:pt x="456" y="1196"/>
                      <a:pt x="370" y="1188"/>
                    </a:cubicBezTo>
                    <a:cubicBezTo>
                      <a:pt x="346" y="1188"/>
                      <a:pt x="354" y="1141"/>
                      <a:pt x="354" y="1125"/>
                    </a:cubicBezTo>
                    <a:cubicBezTo>
                      <a:pt x="213" y="928"/>
                      <a:pt x="71" y="598"/>
                      <a:pt x="55" y="346"/>
                    </a:cubicBezTo>
                    <a:cubicBezTo>
                      <a:pt x="0" y="260"/>
                      <a:pt x="16" y="204"/>
                      <a:pt x="0" y="94"/>
                    </a:cubicBezTo>
                    <a:close/>
                  </a:path>
                </a:pathLst>
              </a:custGeom>
              <a:solidFill>
                <a:schemeClr val="accent2"/>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FFFFFF"/>
                  </a:solidFill>
                  <a:latin typeface="Arial"/>
                  <a:ea typeface="Arial"/>
                  <a:cs typeface="Arial"/>
                  <a:sym typeface="Arial"/>
                </a:endParaRPr>
              </a:p>
            </p:txBody>
          </p:sp>
          <p:sp>
            <p:nvSpPr>
              <p:cNvPr id="806" name="Google Shape;806;p39"/>
              <p:cNvSpPr/>
              <p:nvPr/>
            </p:nvSpPr>
            <p:spPr>
              <a:xfrm>
                <a:off x="6132960" y="2278440"/>
                <a:ext cx="135360" cy="196920"/>
              </a:xfrm>
              <a:custGeom>
                <a:rect b="b" l="l" r="r" t="t"/>
                <a:pathLst>
                  <a:path extrusionOk="0" h="547" w="376">
                    <a:moveTo>
                      <a:pt x="258" y="9"/>
                    </a:moveTo>
                    <a:lnTo>
                      <a:pt x="258" y="9"/>
                    </a:lnTo>
                    <a:cubicBezTo>
                      <a:pt x="187" y="64"/>
                      <a:pt x="85" y="32"/>
                      <a:pt x="5" y="0"/>
                    </a:cubicBezTo>
                    <a:cubicBezTo>
                      <a:pt x="-26" y="95"/>
                      <a:pt x="92" y="347"/>
                      <a:pt x="140" y="465"/>
                    </a:cubicBezTo>
                    <a:cubicBezTo>
                      <a:pt x="132" y="481"/>
                      <a:pt x="116" y="528"/>
                      <a:pt x="140" y="536"/>
                    </a:cubicBezTo>
                    <a:cubicBezTo>
                      <a:pt x="219" y="559"/>
                      <a:pt x="265" y="543"/>
                      <a:pt x="336" y="520"/>
                    </a:cubicBezTo>
                    <a:cubicBezTo>
                      <a:pt x="352" y="512"/>
                      <a:pt x="376" y="497"/>
                      <a:pt x="376" y="472"/>
                    </a:cubicBezTo>
                    <a:cubicBezTo>
                      <a:pt x="376" y="449"/>
                      <a:pt x="376" y="433"/>
                      <a:pt x="360" y="410"/>
                    </a:cubicBezTo>
                    <a:cubicBezTo>
                      <a:pt x="336" y="284"/>
                      <a:pt x="289" y="142"/>
                      <a:pt x="258" y="9"/>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7" name="Google Shape;807;p39"/>
              <p:cNvSpPr/>
              <p:nvPr/>
            </p:nvSpPr>
            <p:spPr>
              <a:xfrm>
                <a:off x="6134760" y="2077560"/>
                <a:ext cx="180360" cy="223920"/>
              </a:xfrm>
              <a:custGeom>
                <a:rect b="b" l="l" r="r" t="t"/>
                <a:pathLst>
                  <a:path extrusionOk="0" h="622" w="501">
                    <a:moveTo>
                      <a:pt x="308" y="102"/>
                    </a:moveTo>
                    <a:lnTo>
                      <a:pt x="308" y="102"/>
                    </a:lnTo>
                    <a:cubicBezTo>
                      <a:pt x="260" y="63"/>
                      <a:pt x="214" y="47"/>
                      <a:pt x="189" y="0"/>
                    </a:cubicBezTo>
                    <a:cubicBezTo>
                      <a:pt x="143" y="94"/>
                      <a:pt x="103" y="141"/>
                      <a:pt x="103" y="244"/>
                    </a:cubicBezTo>
                    <a:cubicBezTo>
                      <a:pt x="56" y="330"/>
                      <a:pt x="25" y="440"/>
                      <a:pt x="0" y="558"/>
                    </a:cubicBezTo>
                    <a:cubicBezTo>
                      <a:pt x="48" y="613"/>
                      <a:pt x="127" y="629"/>
                      <a:pt x="198" y="613"/>
                    </a:cubicBezTo>
                    <a:cubicBezTo>
                      <a:pt x="205" y="613"/>
                      <a:pt x="214" y="613"/>
                      <a:pt x="221" y="622"/>
                    </a:cubicBezTo>
                    <a:cubicBezTo>
                      <a:pt x="221" y="613"/>
                      <a:pt x="221" y="613"/>
                      <a:pt x="221" y="613"/>
                    </a:cubicBezTo>
                    <a:cubicBezTo>
                      <a:pt x="269" y="613"/>
                      <a:pt x="292" y="558"/>
                      <a:pt x="253" y="535"/>
                    </a:cubicBezTo>
                    <a:cubicBezTo>
                      <a:pt x="308" y="496"/>
                      <a:pt x="331" y="401"/>
                      <a:pt x="363" y="307"/>
                    </a:cubicBezTo>
                    <a:cubicBezTo>
                      <a:pt x="426" y="307"/>
                      <a:pt x="536" y="244"/>
                      <a:pt x="489" y="55"/>
                    </a:cubicBezTo>
                    <a:cubicBezTo>
                      <a:pt x="433" y="47"/>
                      <a:pt x="331" y="118"/>
                      <a:pt x="308" y="102"/>
                    </a:cubicBezTo>
                    <a:close/>
                  </a:path>
                </a:pathLst>
              </a:custGeom>
              <a:solidFill>
                <a:schemeClr val="accen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8" name="Google Shape;808;p39"/>
              <p:cNvSpPr/>
              <p:nvPr/>
            </p:nvSpPr>
            <p:spPr>
              <a:xfrm>
                <a:off x="6092640" y="1836000"/>
                <a:ext cx="257760" cy="290160"/>
              </a:xfrm>
              <a:custGeom>
                <a:rect b="b" l="l" r="r" t="t"/>
                <a:pathLst>
                  <a:path extrusionOk="0" h="806" w="716">
                    <a:moveTo>
                      <a:pt x="346" y="1"/>
                    </a:moveTo>
                    <a:lnTo>
                      <a:pt x="346" y="1"/>
                    </a:lnTo>
                    <a:cubicBezTo>
                      <a:pt x="267" y="17"/>
                      <a:pt x="228" y="49"/>
                      <a:pt x="110" y="143"/>
                    </a:cubicBezTo>
                    <a:cubicBezTo>
                      <a:pt x="-8" y="230"/>
                      <a:pt x="-16" y="261"/>
                      <a:pt x="15" y="324"/>
                    </a:cubicBezTo>
                    <a:cubicBezTo>
                      <a:pt x="31" y="379"/>
                      <a:pt x="47" y="466"/>
                      <a:pt x="173" y="513"/>
                    </a:cubicBezTo>
                    <a:cubicBezTo>
                      <a:pt x="197" y="600"/>
                      <a:pt x="244" y="647"/>
                      <a:pt x="267" y="702"/>
                    </a:cubicBezTo>
                    <a:cubicBezTo>
                      <a:pt x="252" y="718"/>
                      <a:pt x="244" y="742"/>
                      <a:pt x="267" y="765"/>
                    </a:cubicBezTo>
                    <a:cubicBezTo>
                      <a:pt x="322" y="820"/>
                      <a:pt x="527" y="851"/>
                      <a:pt x="716" y="655"/>
                    </a:cubicBezTo>
                    <a:cubicBezTo>
                      <a:pt x="716" y="600"/>
                      <a:pt x="590" y="261"/>
                      <a:pt x="559" y="183"/>
                    </a:cubicBezTo>
                    <a:cubicBezTo>
                      <a:pt x="488" y="41"/>
                      <a:pt x="401" y="-6"/>
                      <a:pt x="346" y="1"/>
                    </a:cubicBezTo>
                    <a:close/>
                  </a:path>
                </a:pathLst>
              </a:custGeom>
              <a:solidFill>
                <a:schemeClr val="lt1"/>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sp>
            <p:nvSpPr>
              <p:cNvPr id="809" name="Google Shape;809;p39"/>
              <p:cNvSpPr/>
              <p:nvPr/>
            </p:nvSpPr>
            <p:spPr>
              <a:xfrm>
                <a:off x="6018840" y="1914840"/>
                <a:ext cx="150480" cy="145440"/>
              </a:xfrm>
              <a:custGeom>
                <a:rect b="b" l="l" r="r" t="t"/>
                <a:pathLst>
                  <a:path extrusionOk="0" h="404" w="418">
                    <a:moveTo>
                      <a:pt x="228" y="3"/>
                    </a:moveTo>
                    <a:lnTo>
                      <a:pt x="228" y="3"/>
                    </a:lnTo>
                    <a:cubicBezTo>
                      <a:pt x="213" y="11"/>
                      <a:pt x="165" y="58"/>
                      <a:pt x="174" y="129"/>
                    </a:cubicBezTo>
                    <a:cubicBezTo>
                      <a:pt x="142" y="192"/>
                      <a:pt x="110" y="199"/>
                      <a:pt x="87" y="240"/>
                    </a:cubicBezTo>
                    <a:cubicBezTo>
                      <a:pt x="0" y="255"/>
                      <a:pt x="0" y="255"/>
                      <a:pt x="0" y="255"/>
                    </a:cubicBezTo>
                    <a:cubicBezTo>
                      <a:pt x="16" y="381"/>
                      <a:pt x="16" y="381"/>
                      <a:pt x="16" y="381"/>
                    </a:cubicBezTo>
                    <a:cubicBezTo>
                      <a:pt x="16" y="381"/>
                      <a:pt x="94" y="397"/>
                      <a:pt x="134" y="404"/>
                    </a:cubicBezTo>
                    <a:cubicBezTo>
                      <a:pt x="165" y="404"/>
                      <a:pt x="181" y="373"/>
                      <a:pt x="220" y="349"/>
                    </a:cubicBezTo>
                    <a:cubicBezTo>
                      <a:pt x="276" y="318"/>
                      <a:pt x="354" y="263"/>
                      <a:pt x="354" y="263"/>
                    </a:cubicBezTo>
                    <a:cubicBezTo>
                      <a:pt x="354" y="263"/>
                      <a:pt x="457" y="240"/>
                      <a:pt x="402" y="137"/>
                    </a:cubicBezTo>
                    <a:cubicBezTo>
                      <a:pt x="347" y="35"/>
                      <a:pt x="260" y="-13"/>
                      <a:pt x="228" y="3"/>
                    </a:cubicBezTo>
                    <a:close/>
                  </a:path>
                </a:pathLst>
              </a:custGeom>
              <a:solidFill>
                <a:srgbClr val="FFB9A4"/>
              </a:solidFill>
              <a:ln>
                <a:noFill/>
              </a:ln>
            </p:spPr>
            <p:txBody>
              <a:bodyPr anchorCtr="1" anchor="ctr" bIns="31225" lIns="62450" spcFirstLastPara="1" rIns="62450" wrap="square" tIns="31225">
                <a:noAutofit/>
              </a:bodyPr>
              <a:lstStyle/>
              <a:p>
                <a:pPr indent="0" lvl="0" marL="0" marR="0" rtl="0" algn="l">
                  <a:spcBef>
                    <a:spcPts val="0"/>
                  </a:spcBef>
                  <a:spcAft>
                    <a:spcPts val="0"/>
                  </a:spcAft>
                  <a:buNone/>
                </a:pPr>
                <a:r>
                  <a:t/>
                </a:r>
                <a:endParaRPr b="0" sz="1249" strike="noStrike">
                  <a:solidFill>
                    <a:srgbClr val="000000"/>
                  </a:solidFill>
                  <a:latin typeface="Arial"/>
                  <a:ea typeface="Arial"/>
                  <a:cs typeface="Arial"/>
                  <a:sym typeface="Arial"/>
                </a:endParaRPr>
              </a:p>
            </p:txBody>
          </p:sp>
        </p:grpSp>
        <p:sp>
          <p:nvSpPr>
            <p:cNvPr id="810" name="Google Shape;810;p39"/>
            <p:cNvSpPr/>
            <p:nvPr/>
          </p:nvSpPr>
          <p:spPr>
            <a:xfrm>
              <a:off x="2938088" y="3309398"/>
              <a:ext cx="4306766" cy="1849708"/>
            </a:xfrm>
            <a:custGeom>
              <a:rect b="b" l="l" r="r" t="t"/>
              <a:pathLst>
                <a:path extrusionOk="0" h="187170" w="312878">
                  <a:moveTo>
                    <a:pt x="12176" y="82878"/>
                  </a:moveTo>
                  <a:cubicBezTo>
                    <a:pt x="18722" y="53026"/>
                    <a:pt x="29917" y="0"/>
                    <a:pt x="47919" y="0"/>
                  </a:cubicBezTo>
                  <a:cubicBezTo>
                    <a:pt x="65922" y="0"/>
                    <a:pt x="109062" y="61406"/>
                    <a:pt x="120191" y="82878"/>
                  </a:cubicBezTo>
                  <a:cubicBezTo>
                    <a:pt x="131320" y="104350"/>
                    <a:pt x="99766" y="122876"/>
                    <a:pt x="114692" y="128833"/>
                  </a:cubicBezTo>
                  <a:cubicBezTo>
                    <a:pt x="129618" y="134790"/>
                    <a:pt x="191613" y="115413"/>
                    <a:pt x="209746" y="118621"/>
                  </a:cubicBezTo>
                  <a:cubicBezTo>
                    <a:pt x="227880" y="121829"/>
                    <a:pt x="206669" y="140094"/>
                    <a:pt x="223493" y="148080"/>
                  </a:cubicBezTo>
                  <a:cubicBezTo>
                    <a:pt x="240317" y="156067"/>
                    <a:pt x="327712" y="161172"/>
                    <a:pt x="310691" y="166540"/>
                  </a:cubicBezTo>
                  <a:cubicBezTo>
                    <a:pt x="293671" y="171908"/>
                    <a:pt x="171712" y="178193"/>
                    <a:pt x="121370" y="180288"/>
                  </a:cubicBezTo>
                  <a:cubicBezTo>
                    <a:pt x="71028" y="182383"/>
                    <a:pt x="26840" y="195345"/>
                    <a:pt x="8641" y="179110"/>
                  </a:cubicBezTo>
                  <a:cubicBezTo>
                    <a:pt x="-9558" y="162875"/>
                    <a:pt x="5630" y="112730"/>
                    <a:pt x="12176" y="82878"/>
                  </a:cubicBezTo>
                  <a:close/>
                </a:path>
              </a:pathLst>
            </a:custGeom>
            <a:solidFill>
              <a:srgbClr val="604848">
                <a:alpha val="10000"/>
              </a:srgbClr>
            </a:solidFill>
            <a:ln>
              <a:noFill/>
            </a:ln>
          </p:spPr>
        </p:sp>
        <p:grpSp>
          <p:nvGrpSpPr>
            <p:cNvPr id="811" name="Google Shape;811;p39"/>
            <p:cNvGrpSpPr/>
            <p:nvPr/>
          </p:nvGrpSpPr>
          <p:grpSpPr>
            <a:xfrm flipH="1">
              <a:off x="6318513" y="4083488"/>
              <a:ext cx="385088" cy="301500"/>
              <a:chOff x="328125" y="4302500"/>
              <a:chExt cx="385088" cy="301500"/>
            </a:xfrm>
          </p:grpSpPr>
          <p:sp>
            <p:nvSpPr>
              <p:cNvPr id="812" name="Google Shape;812;p39"/>
              <p:cNvSpPr/>
              <p:nvPr/>
            </p:nvSpPr>
            <p:spPr>
              <a:xfrm>
                <a:off x="328125" y="4302500"/>
                <a:ext cx="301500" cy="301500"/>
              </a:xfrm>
              <a:prstGeom prst="diamond">
                <a:avLst/>
              </a:prstGeom>
              <a:noFill/>
              <a:ln cap="flat" cmpd="sng" w="6600">
                <a:solidFill>
                  <a:schemeClr val="dk1"/>
                </a:solidFill>
                <a:prstDash val="solid"/>
                <a:round/>
                <a:headEnd len="sm" w="sm" type="none"/>
                <a:tailEnd len="sm" w="sm" type="none"/>
              </a:ln>
            </p:spPr>
            <p:txBody>
              <a:bodyPr anchorCtr="0" anchor="ctr" bIns="63450" lIns="63450" spcFirstLastPara="1" rIns="63450" wrap="square" tIns="63450">
                <a:noAutofit/>
              </a:bodyPr>
              <a:lstStyle/>
              <a:p>
                <a:pPr indent="0" lvl="0" marL="0" rtl="0" algn="ctr">
                  <a:spcBef>
                    <a:spcPts val="0"/>
                  </a:spcBef>
                  <a:spcAft>
                    <a:spcPts val="0"/>
                  </a:spcAft>
                  <a:buNone/>
                </a:pPr>
                <a:r>
                  <a:t/>
                </a:r>
                <a:endParaRPr sz="971">
                  <a:latin typeface="Rubik"/>
                  <a:ea typeface="Rubik"/>
                  <a:cs typeface="Rubik"/>
                  <a:sym typeface="Rubik"/>
                </a:endParaRPr>
              </a:p>
            </p:txBody>
          </p:sp>
          <p:sp>
            <p:nvSpPr>
              <p:cNvPr id="813" name="Google Shape;813;p39"/>
              <p:cNvSpPr/>
              <p:nvPr/>
            </p:nvSpPr>
            <p:spPr>
              <a:xfrm>
                <a:off x="411713" y="4302500"/>
                <a:ext cx="301500" cy="301500"/>
              </a:xfrm>
              <a:prstGeom prst="diamond">
                <a:avLst/>
              </a:prstGeom>
              <a:solidFill>
                <a:schemeClr val="accent5"/>
              </a:solidFill>
              <a:ln>
                <a:noFill/>
              </a:ln>
            </p:spPr>
            <p:txBody>
              <a:bodyPr anchorCtr="0" anchor="ctr" bIns="63450" lIns="63450" spcFirstLastPara="1" rIns="63450" wrap="square" tIns="63450">
                <a:noAutofit/>
              </a:bodyPr>
              <a:lstStyle/>
              <a:p>
                <a:pPr indent="0" lvl="0" marL="0" rtl="0" algn="ctr">
                  <a:spcBef>
                    <a:spcPts val="0"/>
                  </a:spcBef>
                  <a:spcAft>
                    <a:spcPts val="0"/>
                  </a:spcAft>
                  <a:buNone/>
                </a:pPr>
                <a:r>
                  <a:t/>
                </a:r>
                <a:endParaRPr sz="971">
                  <a:latin typeface="Rubik"/>
                  <a:ea typeface="Rubik"/>
                  <a:cs typeface="Rubik"/>
                  <a:sym typeface="Rubik"/>
                </a:endParaRPr>
              </a:p>
            </p:txBody>
          </p:sp>
        </p:grpSp>
        <p:grpSp>
          <p:nvGrpSpPr>
            <p:cNvPr id="814" name="Google Shape;814;p39"/>
            <p:cNvGrpSpPr/>
            <p:nvPr/>
          </p:nvGrpSpPr>
          <p:grpSpPr>
            <a:xfrm flipH="1" rot="-5400000">
              <a:off x="2475850" y="3455350"/>
              <a:ext cx="301500" cy="363450"/>
              <a:chOff x="209463" y="978325"/>
              <a:chExt cx="301500" cy="363450"/>
            </a:xfrm>
          </p:grpSpPr>
          <p:sp>
            <p:nvSpPr>
              <p:cNvPr id="815" name="Google Shape;815;p39"/>
              <p:cNvSpPr/>
              <p:nvPr/>
            </p:nvSpPr>
            <p:spPr>
              <a:xfrm>
                <a:off x="209463" y="978325"/>
                <a:ext cx="301500" cy="301500"/>
              </a:xfrm>
              <a:prstGeom prst="diamond">
                <a:avLst/>
              </a:prstGeom>
              <a:noFill/>
              <a:ln cap="flat" cmpd="sng" w="6600">
                <a:solidFill>
                  <a:schemeClr val="dk1"/>
                </a:solidFill>
                <a:prstDash val="solid"/>
                <a:round/>
                <a:headEnd len="sm" w="sm" type="none"/>
                <a:tailEnd len="sm" w="sm" type="none"/>
              </a:ln>
            </p:spPr>
            <p:txBody>
              <a:bodyPr anchorCtr="0" anchor="ctr" bIns="63450" lIns="63450" spcFirstLastPara="1" rIns="63450" wrap="square" tIns="63450">
                <a:noAutofit/>
              </a:bodyPr>
              <a:lstStyle/>
              <a:p>
                <a:pPr indent="0" lvl="0" marL="0" rtl="0" algn="ctr">
                  <a:spcBef>
                    <a:spcPts val="0"/>
                  </a:spcBef>
                  <a:spcAft>
                    <a:spcPts val="0"/>
                  </a:spcAft>
                  <a:buNone/>
                </a:pPr>
                <a:r>
                  <a:t/>
                </a:r>
                <a:endParaRPr sz="971">
                  <a:latin typeface="Rubik"/>
                  <a:ea typeface="Rubik"/>
                  <a:cs typeface="Rubik"/>
                  <a:sym typeface="Rubik"/>
                </a:endParaRPr>
              </a:p>
            </p:txBody>
          </p:sp>
          <p:sp>
            <p:nvSpPr>
              <p:cNvPr id="816" name="Google Shape;816;p39"/>
              <p:cNvSpPr/>
              <p:nvPr/>
            </p:nvSpPr>
            <p:spPr>
              <a:xfrm>
                <a:off x="209463" y="1040275"/>
                <a:ext cx="301500" cy="301500"/>
              </a:xfrm>
              <a:prstGeom prst="diamond">
                <a:avLst/>
              </a:prstGeom>
              <a:solidFill>
                <a:schemeClr val="accent4"/>
              </a:solidFill>
              <a:ln>
                <a:noFill/>
              </a:ln>
            </p:spPr>
            <p:txBody>
              <a:bodyPr anchorCtr="0" anchor="ctr" bIns="63450" lIns="63450" spcFirstLastPara="1" rIns="63450" wrap="square" tIns="63450">
                <a:noAutofit/>
              </a:bodyPr>
              <a:lstStyle/>
              <a:p>
                <a:pPr indent="0" lvl="0" marL="0" rtl="0" algn="ctr">
                  <a:spcBef>
                    <a:spcPts val="0"/>
                  </a:spcBef>
                  <a:spcAft>
                    <a:spcPts val="0"/>
                  </a:spcAft>
                  <a:buNone/>
                </a:pPr>
                <a:r>
                  <a:t/>
                </a:r>
                <a:endParaRPr sz="971">
                  <a:latin typeface="Rubik"/>
                  <a:ea typeface="Rubik"/>
                  <a:cs typeface="Rubik"/>
                  <a:sym typeface="Rubik"/>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40"/>
          <p:cNvSpPr txBox="1"/>
          <p:nvPr>
            <p:ph type="title"/>
          </p:nvPr>
        </p:nvSpPr>
        <p:spPr>
          <a:xfrm>
            <a:off x="720000" y="19885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Distribution of Crimes by Neighborhood</a:t>
            </a:r>
            <a:endParaRPr/>
          </a:p>
        </p:txBody>
      </p:sp>
      <p:pic>
        <p:nvPicPr>
          <p:cNvPr id="822" name="Google Shape;822;p40" title="Unknown-8.png"/>
          <p:cNvPicPr preferRelativeResize="0"/>
          <p:nvPr/>
        </p:nvPicPr>
        <p:blipFill>
          <a:blip r:embed="rId3">
            <a:alphaModFix/>
          </a:blip>
          <a:stretch>
            <a:fillRect/>
          </a:stretch>
        </p:blipFill>
        <p:spPr>
          <a:xfrm>
            <a:off x="1111621" y="833100"/>
            <a:ext cx="7136930" cy="40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4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 sz="4400">
                <a:latin typeface="Calibri"/>
                <a:ea typeface="Calibri"/>
                <a:cs typeface="Calibri"/>
                <a:sym typeface="Calibri"/>
              </a:rPr>
              <a:t>Analysis by</a:t>
            </a:r>
            <a:r>
              <a:rPr lang="en" sz="4400">
                <a:solidFill>
                  <a:schemeClr val="dk1"/>
                </a:solidFill>
                <a:latin typeface="Calibri"/>
                <a:ea typeface="Calibri"/>
                <a:cs typeface="Calibri"/>
                <a:sym typeface="Calibri"/>
              </a:rPr>
              <a:t> Hotspots</a:t>
            </a:r>
            <a:endParaRPr/>
          </a:p>
        </p:txBody>
      </p:sp>
      <p:sp>
        <p:nvSpPr>
          <p:cNvPr id="828" name="Google Shape;828;p41"/>
          <p:cNvSpPr txBox="1"/>
          <p:nvPr>
            <p:ph idx="1" type="body"/>
          </p:nvPr>
        </p:nvSpPr>
        <p:spPr>
          <a:xfrm>
            <a:off x="457200" y="1200150"/>
            <a:ext cx="3259800" cy="33945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spcBef>
                <a:spcPts val="0"/>
              </a:spcBef>
              <a:spcAft>
                <a:spcPts val="0"/>
              </a:spcAft>
              <a:buNone/>
            </a:pPr>
            <a:r>
              <a:rPr lang="en" sz="3200">
                <a:solidFill>
                  <a:schemeClr val="dk1"/>
                </a:solidFill>
                <a:latin typeface="Calibri"/>
                <a:ea typeface="Calibri"/>
                <a:cs typeface="Calibri"/>
                <a:sym typeface="Calibri"/>
              </a:rPr>
              <a:t>Top Neighborhoods:</a:t>
            </a:r>
            <a:endParaRPr/>
          </a:p>
          <a:p>
            <a:pPr indent="-340360" lvl="0" marL="457200" rtl="0" algn="l">
              <a:spcBef>
                <a:spcPts val="64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CAPITOL HILL</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DOWNTOWN COMMERCIAL</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QUEEN ANNE</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NORTHGATE</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SLU/CASCADE</a:t>
            </a:r>
            <a:endParaRPr/>
          </a:p>
          <a:p>
            <a:pPr indent="0" lvl="0" marL="0" rtl="0" algn="l">
              <a:spcBef>
                <a:spcPts val="640"/>
              </a:spcBef>
              <a:spcAft>
                <a:spcPts val="0"/>
              </a:spcAft>
              <a:buClr>
                <a:schemeClr val="dk1"/>
              </a:buClr>
              <a:buSzPct val="100000"/>
              <a:buNone/>
            </a:pPr>
            <a:r>
              <a:t/>
            </a:r>
            <a:endParaRPr sz="3200">
              <a:solidFill>
                <a:schemeClr val="dk1"/>
              </a:solidFill>
              <a:latin typeface="Calibri"/>
              <a:ea typeface="Calibri"/>
              <a:cs typeface="Calibri"/>
              <a:sym typeface="Calibri"/>
            </a:endParaRPr>
          </a:p>
          <a:p>
            <a:pPr indent="0" lvl="0" marL="0" rtl="0" algn="l">
              <a:spcBef>
                <a:spcPts val="640"/>
              </a:spcBef>
              <a:spcAft>
                <a:spcPts val="0"/>
              </a:spcAft>
              <a:buNone/>
            </a:pPr>
            <a:r>
              <a:rPr lang="en" sz="3200">
                <a:solidFill>
                  <a:schemeClr val="dk1"/>
                </a:solidFill>
                <a:latin typeface="Calibri"/>
                <a:ea typeface="Calibri"/>
                <a:cs typeface="Calibri"/>
                <a:sym typeface="Calibri"/>
              </a:rPr>
              <a:t>Top Precincts:</a:t>
            </a:r>
            <a:endParaRPr/>
          </a:p>
          <a:p>
            <a:pPr indent="-340360" lvl="0" marL="457200" rtl="0" algn="l">
              <a:spcBef>
                <a:spcPts val="64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North</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West</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East</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South</a:t>
            </a:r>
            <a:endParaRPr/>
          </a:p>
          <a:p>
            <a:pPr indent="-340360" lvl="0" marL="457200" rtl="0" algn="l">
              <a:spcBef>
                <a:spcPts val="0"/>
              </a:spcBef>
              <a:spcAft>
                <a:spcPts val="0"/>
              </a:spcAft>
              <a:buClr>
                <a:schemeClr val="dk1"/>
              </a:buClr>
              <a:buSzPct val="100000"/>
              <a:buFont typeface="Calibri"/>
              <a:buChar char="●"/>
            </a:pPr>
            <a:r>
              <a:rPr lang="en" sz="3200">
                <a:solidFill>
                  <a:schemeClr val="dk1"/>
                </a:solidFill>
                <a:latin typeface="Calibri"/>
                <a:ea typeface="Calibri"/>
                <a:cs typeface="Calibri"/>
                <a:sym typeface="Calibri"/>
              </a:rPr>
              <a:t>Southwest</a:t>
            </a:r>
            <a:endParaRPr/>
          </a:p>
        </p:txBody>
      </p:sp>
      <p:pic>
        <p:nvPicPr>
          <p:cNvPr descr="hexbin.png" id="829" name="Google Shape;829;p41"/>
          <p:cNvPicPr preferRelativeResize="0"/>
          <p:nvPr/>
        </p:nvPicPr>
        <p:blipFill rotWithShape="1">
          <a:blip r:embed="rId3">
            <a:alphaModFix/>
          </a:blip>
          <a:srcRect b="0" l="0" r="0" t="0"/>
          <a:stretch/>
        </p:blipFill>
        <p:spPr>
          <a:xfrm>
            <a:off x="4279025" y="1063375"/>
            <a:ext cx="4745525" cy="3466599"/>
          </a:xfrm>
          <a:prstGeom prst="rect">
            <a:avLst/>
          </a:prstGeom>
          <a:noFill/>
          <a:ln>
            <a:noFill/>
          </a:ln>
        </p:spPr>
      </p:pic>
      <p:pic>
        <p:nvPicPr>
          <p:cNvPr id="830" name="Google Shape;830;p41"/>
          <p:cNvPicPr preferRelativeResize="0"/>
          <p:nvPr/>
        </p:nvPicPr>
        <p:blipFill>
          <a:blip r:embed="rId4">
            <a:alphaModFix/>
          </a:blip>
          <a:stretch>
            <a:fillRect/>
          </a:stretch>
        </p:blipFill>
        <p:spPr>
          <a:xfrm>
            <a:off x="0" y="1108625"/>
            <a:ext cx="4242975" cy="3198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4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Predictive Modeling</a:t>
            </a:r>
            <a:endParaRPr/>
          </a:p>
        </p:txBody>
      </p:sp>
      <p:sp>
        <p:nvSpPr>
          <p:cNvPr id="836" name="Google Shape;836;p42"/>
          <p:cNvSpPr txBox="1"/>
          <p:nvPr/>
        </p:nvSpPr>
        <p:spPr>
          <a:xfrm>
            <a:off x="806700" y="1224650"/>
            <a:ext cx="6745200" cy="312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Rubik"/>
              <a:ea typeface="Rubik"/>
              <a:cs typeface="Rubik"/>
              <a:sym typeface="Rubik"/>
            </a:endParaRPr>
          </a:p>
        </p:txBody>
      </p:sp>
      <p:pic>
        <p:nvPicPr>
          <p:cNvPr id="837" name="Google Shape;837;p42"/>
          <p:cNvPicPr preferRelativeResize="0"/>
          <p:nvPr/>
        </p:nvPicPr>
        <p:blipFill>
          <a:blip r:embed="rId3">
            <a:alphaModFix/>
          </a:blip>
          <a:stretch>
            <a:fillRect/>
          </a:stretch>
        </p:blipFill>
        <p:spPr>
          <a:xfrm>
            <a:off x="1336513" y="1017725"/>
            <a:ext cx="6380527" cy="3691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olice and Thief Theme by Slidesgo">
  <a:themeElements>
    <a:clrScheme name="Simple Light">
      <a:dk1>
        <a:srgbClr val="2D3344"/>
      </a:dk1>
      <a:lt1>
        <a:srgbClr val="F1F0F8"/>
      </a:lt1>
      <a:dk2>
        <a:srgbClr val="EAB28C"/>
      </a:dk2>
      <a:lt2>
        <a:srgbClr val="BC7B50"/>
      </a:lt2>
      <a:accent1>
        <a:srgbClr val="604848"/>
      </a:accent1>
      <a:accent2>
        <a:srgbClr val="442E2E"/>
      </a:accent2>
      <a:accent3>
        <a:srgbClr val="8AA535"/>
      </a:accent3>
      <a:accent4>
        <a:srgbClr val="2589C1"/>
      </a:accent4>
      <a:accent5>
        <a:srgbClr val="D84835"/>
      </a:accent5>
      <a:accent6>
        <a:srgbClr val="FFBC27"/>
      </a:accent6>
      <a:hlink>
        <a:srgbClr val="2D334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